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5413944"/>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24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24</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8471007"/>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797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baseline="0">
                          <a:solidFill>
                            <a:srgbClr val="000000"/>
                          </a:solidFill>
                          <a:effectLst/>
                          <a:latin typeface="Times New Roman" panose="02020603050405020304" pitchFamily="18"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baseline="0">
                          <a:solidFill>
                            <a:srgbClr val="000000"/>
                          </a:solidFill>
                          <a:effectLst/>
                          <a:latin typeface="Times New Roman" panose="02020603050405020304" pitchFamily="18" charset="0"/>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baseline="0">
                          <a:solidFill>
                            <a:srgbClr val="000000"/>
                          </a:solidFill>
                          <a:effectLst/>
                          <a:latin typeface="Times New Roman" panose="02020603050405020304" pitchFamily="18" charset="0"/>
                        </a:rPr>
                        <a:t>3586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baseline="0">
                          <a:solidFill>
                            <a:srgbClr val="000000"/>
                          </a:solidFill>
                          <a:effectLst/>
                          <a:latin typeface="Times New Roman" panose="02020603050405020304" pitchFamily="18" charset="0"/>
                        </a:rPr>
                        <a:t>0.717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baseline="0">
                          <a:solidFill>
                            <a:srgbClr val="000000"/>
                          </a:solidFill>
                          <a:effectLst/>
                          <a:latin typeface="Times New Roman" panose="02020603050405020304" pitchFamily="18" charset="0"/>
                        </a:rPr>
                        <a:t>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baseline="0">
                          <a:solidFill>
                            <a:srgbClr val="000000"/>
                          </a:solidFill>
                          <a:effectLst/>
                          <a:latin typeface="Times New Roman" panose="02020603050405020304" pitchFamily="18" charset="0"/>
                        </a:rPr>
                        <a:t>0.668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baseline="0">
                          <a:solidFill>
                            <a:srgbClr val="000000"/>
                          </a:solidFill>
                          <a:effectLst/>
                          <a:latin typeface="Times New Roman" panose="02020603050405020304" pitchFamily="18" charset="0"/>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baseline="0">
                          <a:solidFill>
                            <a:srgbClr val="000000"/>
                          </a:solidFill>
                          <a:effectLst/>
                          <a:latin typeface="Times New Roman" panose="02020603050405020304" pitchFamily="18" charset="0"/>
                        </a:rPr>
                        <a:t>0.112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baseline="0">
                          <a:solidFill>
                            <a:srgbClr val="000000"/>
                          </a:solidFill>
                          <a:effectLst/>
                          <a:latin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baseline="0" dirty="0">
                          <a:solidFill>
                            <a:srgbClr val="000000"/>
                          </a:solidFill>
                          <a:effectLst/>
                          <a:latin typeface="Times New Roman" panose="02020603050405020304" pitchFamily="18" charset="0"/>
                        </a:rPr>
                        <a:t>0.825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1"/>
            <a:ext cx="4257035" cy="1954381"/>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25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24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25</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Оңтүстіктен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9-14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8-10, күндіз 26-28 градус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26 сәуірге</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25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26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Оңтүстіктен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a:t>
            </a:r>
            <a:r>
              <a:rPr lang="kk-KZ" sz="1100">
                <a:latin typeface="Times New Roman" panose="02020603050405020304" pitchFamily="18" charset="0"/>
                <a:cs typeface="Times New Roman" panose="02020603050405020304" pitchFamily="18" charset="0"/>
              </a:rPr>
              <a:t>температурасы 11-13 </a:t>
            </a:r>
            <a:r>
              <a:rPr lang="kk-KZ" sz="1100" dirty="0">
                <a:latin typeface="Times New Roman" panose="02020603050405020304" pitchFamily="18" charset="0"/>
                <a:cs typeface="Times New Roman" panose="02020603050405020304" pitchFamily="18" charset="0"/>
              </a:rPr>
              <a:t>градус жылы.</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52791</TotalTime>
  <Words>596</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7629</cp:revision>
  <cp:lastPrinted>2025-07-15T07:11:11Z</cp:lastPrinted>
  <dcterms:created xsi:type="dcterms:W3CDTF">2018-03-27T06:03:00Z</dcterms:created>
  <dcterms:modified xsi:type="dcterms:W3CDTF">2026-04-24T06:11:26Z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