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8" d="100"/>
          <a:sy n="108" d="100"/>
        </p:scale>
        <p:origin x="42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0220540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a:t>
                      </a:r>
                      <a:r>
                        <a:rPr lang=""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сәуірдегі</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sz="1200" b="1" dirty="0" smtClean="0">
                <a:latin typeface="Times New Roman" panose="02020603050405020304" pitchFamily="18" charset="0"/>
                <a:cs typeface="Times New Roman" panose="02020603050405020304" pitchFamily="18" charset="0"/>
              </a:rPr>
              <a:t>25</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сәуірге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24</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Аздаған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Оңтүстік-шығыстан соғатын жел солтүстік-батысқа ауысады,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түнде 5-7,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21-23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26 </a:t>
            </a:r>
            <a:r>
              <a:rPr lang="" altLang="ru-RU" sz="1200" b="1" dirty="0">
                <a:latin typeface="Times New Roman" pitchFamily="18" charset="0"/>
                <a:cs typeface="Times New Roman" pitchFamily="18" charset="0"/>
              </a:rPr>
              <a:t>с</a:t>
            </a:r>
            <a:r>
              <a:rPr lang="kk-KZ" altLang="ru-RU" sz="1200" b="1" dirty="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2</a:t>
            </a:r>
            <a:r>
              <a:rPr lang="" sz="1200" b="1" dirty="0" smtClean="0">
                <a:latin typeface="Times New Roman" panose="02020603050405020304" pitchFamily="18" charset="0"/>
                <a:cs typeface="Times New Roman" panose="02020603050405020304" pitchFamily="18" charset="0"/>
              </a:rPr>
              <a:t>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ru-RU" sz="1200" b="1" dirty="0" smtClean="0">
                <a:latin typeface="Times New Roman" panose="02020603050405020304" pitchFamily="18" charset="0"/>
                <a:cs typeface="Times New Roman" panose="02020603050405020304" pitchFamily="18" charset="0"/>
              </a:rPr>
              <a:t>2</a:t>
            </a:r>
            <a:r>
              <a:rPr lang="" sz="1200" b="1" dirty="0" smtClean="0">
                <a:latin typeface="Times New Roman" panose="02020603050405020304" pitchFamily="18" charset="0"/>
                <a:cs typeface="Times New Roman" panose="02020603050405020304" pitchFamily="18" charset="0"/>
              </a:rPr>
              <a:t>6</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сәуір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6-8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74260" y="33983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60440282"/>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1" name="TextBox 13"/>
          <p:cNvSpPr txBox="1"/>
          <p:nvPr/>
        </p:nvSpPr>
        <p:spPr>
          <a:xfrm>
            <a:off x="4966227" y="245044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көтеріңкі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smtClean="0">
                <a:solidFill>
                  <a:srgbClr val="000000"/>
                </a:solidFill>
                <a:latin typeface="Times New Roman" panose="02020603050405020304" pitchFamily="18" charset="0"/>
                <a:cs typeface="Times New Roman" panose="02020603050405020304" pitchFamily="18" charset="0"/>
              </a:rPr>
              <a:t>Найманбаев</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189</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Бухтоярова Л</a:t>
            </a:r>
            <a:r>
              <a:rPr lang="kk-KZ" altLang="ru-RU" sz="1200" b="1" i="1" dirty="0" smtClean="0">
                <a:solidFill>
                  <a:srgbClr val="000000"/>
                </a:solidFill>
                <a:latin typeface="Times New Roman" panose="02020603050405020304" pitchFamily="18" charset="0"/>
                <a:cs typeface="Times New Roman" panose="02020603050405020304" pitchFamily="18" charset="0"/>
              </a:rPr>
              <a:t>.А.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19973</TotalTime>
  <Words>564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4316</cp:revision>
  <cp:lastPrinted>2021-07-01T03:56:27Z</cp:lastPrinted>
  <dcterms:created xsi:type="dcterms:W3CDTF">2018-03-27T06:03:00Z</dcterms:created>
  <dcterms:modified xsi:type="dcterms:W3CDTF">2026-04-24T07:30:12Z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