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060860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Оңтүстік-батыстан, батыстан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14-16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сәуірге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сәуір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a:t>
            </a:r>
            <a:r>
              <a:rPr lang="kk-KZ" sz="1200" kern="900" dirty="0" smtClean="0">
                <a:solidFill>
                  <a:srgbClr val="000000"/>
                </a:solidFill>
                <a:latin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610269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0.859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31268</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5680</cp:revision>
  <cp:lastPrinted>2021-07-01T07:38:07Z</cp:lastPrinted>
  <dcterms:created xsi:type="dcterms:W3CDTF">2018-03-27T06:03:00Z</dcterms:created>
  <dcterms:modified xsi:type="dcterms:W3CDTF">2026-04-24T08:09:37Z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