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8778395"/>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24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түнде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күндіз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күндіз 23–25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26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15-20,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23-28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11-13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336661"/>
            <a:ext cx="4765211" cy="10156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25 сәуір </a:t>
            </a:r>
            <a:r>
              <a:rPr lang="kk-KZ" altLang="en-US" sz="1200" dirty="0">
                <a:solidFill>
                  <a:schemeClr val="tx1"/>
                </a:solidFill>
                <a:latin typeface="Times New Roman" pitchFamily="18" charset="0"/>
                <a:cs typeface="Times New Roman" pitchFamily="18" charset="0"/>
                <a:sym typeface="+mn-ea"/>
              </a:rPr>
              <a:t>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25 сәуір күндіз,</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26 сәуір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769735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27483</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5272</cp:revision>
  <cp:lastPrinted>2021-07-01T07:38:07Z</cp:lastPrinted>
  <dcterms:created xsi:type="dcterms:W3CDTF">2018-03-27T06:03:00Z</dcterms:created>
  <dcterms:modified xsi:type="dcterms:W3CDTF">2026-04-24T07:53:49Z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