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225588481"/>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9</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3</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сәуірге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670869001"/>
              </p:ext>
            </p:extLst>
          </p:nvPr>
        </p:nvGraphicFramePr>
        <p:xfrm>
          <a:off x="5013732" y="4257917"/>
          <a:ext cx="4691064" cy="17574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1185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391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0,978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77033" y="115888"/>
            <a:ext cx="4762314" cy="1508105"/>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4</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ru-RU" altLang="ru-RU" sz="1200" b="1" dirty="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сәуірден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ru-RU" altLang="ru-RU" sz="1200" b="1" dirty="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сәуірге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жауын-шашынсыз. 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10-12,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27-29 </a:t>
            </a:r>
            <a:r>
              <a:rPr lang="kk-KZ" sz="1100" dirty="0" smtClean="0">
                <a:latin typeface="Times New Roman" pitchFamily="18" charset="0"/>
                <a:cs typeface="Times New Roman" pitchFamily="18" charset="0"/>
              </a:rPr>
              <a:t>градус жылы.  </a:t>
            </a:r>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a:t>
            </a:r>
            <a:r>
              <a:rPr lang="en-US" altLang="ru-RU" sz="1200" b="1" dirty="0" smtClean="0">
                <a:latin typeface="Times New Roman" pitchFamily="18" charset="0"/>
                <a:cs typeface="Times New Roman" pitchFamily="18" charset="0"/>
              </a:rPr>
              <a:t>2</a:t>
            </a:r>
            <a:r>
              <a:rPr lang="ru-RU" altLang="ru-RU" sz="1200" b="1" dirty="0">
                <a:latin typeface="Times New Roman" pitchFamily="18" charset="0"/>
                <a:cs typeface="Times New Roman" pitchFamily="18" charset="0"/>
              </a:rPr>
              <a:t>5</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сәуірге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ru-RU" altLang="ru-RU" sz="1200" b="1" dirty="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сәуірден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ru-RU"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сәуірге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Оң</a:t>
            </a:r>
            <a:r>
              <a:rPr lang="kk-KZ" sz="1100" dirty="0" smtClean="0">
                <a:latin typeface="Times New Roman" pitchFamily="18" charset="0"/>
                <a:cs typeface="Times New Roman" pitchFamily="18" charset="0"/>
              </a:rPr>
              <a:t>түстік-батыстан </a:t>
            </a:r>
            <a:r>
              <a:rPr lang="kk-KZ" sz="1100" dirty="0" smtClean="0">
                <a:latin typeface="Times New Roman" pitchFamily="18" charset="0"/>
                <a:cs typeface="Times New Roman" pitchFamily="18" charset="0"/>
              </a:rPr>
              <a:t>жел соғады, күші 8-13 м/с. Ауа температурасы 10-12 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14298</TotalTime>
  <Words>547</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4145</cp:revision>
  <cp:lastPrinted>2021-07-01T03:56:27Z</cp:lastPrinted>
  <dcterms:created xsi:type="dcterms:W3CDTF">2018-03-27T06:03:00Z</dcterms:created>
  <dcterms:modified xsi:type="dcterms:W3CDTF">2026-04-23T06:28:33Z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