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69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9377015"/>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23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Түнде және таңертең тұман. Оңтүстік-шығыстан </a:t>
            </a:r>
            <a:r>
              <a:rPr lang="kk-KZ" altLang="ru-RU" sz="1200" dirty="0" smtClean="0">
                <a:latin typeface="Times New Roman" panose="02020603050405020304" pitchFamily="18" charset="0"/>
                <a:cs typeface="Times New Roman" panose="02020603050405020304" pitchFamily="18" charset="0"/>
              </a:rPr>
              <a:t>соғатын жел оңтүстік-батысқа </a:t>
            </a:r>
            <a:r>
              <a:rPr lang="kk-KZ" altLang="ru-RU" sz="1200" dirty="0">
                <a:latin typeface="Times New Roman" panose="02020603050405020304" pitchFamily="18" charset="0"/>
                <a:cs typeface="Times New Roman" panose="02020603050405020304" pitchFamily="18" charset="0"/>
              </a:rPr>
              <a:t>ауысады, түнде күші </a:t>
            </a:r>
            <a:r>
              <a:rPr lang="kk-KZ" altLang="ru-RU" sz="1200" dirty="0" smtClean="0">
                <a:latin typeface="Times New Roman" panose="02020603050405020304" pitchFamily="18" charset="0"/>
                <a:cs typeface="Times New Roman" panose="02020603050405020304" pitchFamily="18" charset="0"/>
              </a:rPr>
              <a:t>1-6, </a:t>
            </a:r>
            <a:r>
              <a:rPr lang="kk-KZ" altLang="ru-RU" sz="1200" dirty="0">
                <a:latin typeface="Times New Roman" panose="02020603050405020304" pitchFamily="18" charset="0"/>
                <a:cs typeface="Times New Roman" panose="02020603050405020304" pitchFamily="18" charset="0"/>
              </a:rPr>
              <a:t>күндіз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күндіз 20-22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482392"/>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24 </a:t>
            </a:r>
            <a:r>
              <a:rPr lang="kk-KZ" altLang="en-US" sz="1200" dirty="0">
                <a:solidFill>
                  <a:schemeClr val="tx1"/>
                </a:solidFill>
                <a:latin typeface="Times New Roman" pitchFamily="18" charset="0"/>
                <a:cs typeface="Times New Roman" pitchFamily="18" charset="0"/>
                <a:sym typeface="+mn-ea"/>
              </a:rPr>
              <a:t>сәуір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24 </a:t>
            </a:r>
            <a:r>
              <a:rPr lang="kk-KZ" altLang="en-US" sz="1200" dirty="0">
                <a:solidFill>
                  <a:schemeClr val="tx1"/>
                </a:solidFill>
                <a:latin typeface="Times New Roman" pitchFamily="18" charset="0"/>
                <a:cs typeface="Times New Roman" pitchFamily="18" charset="0"/>
                <a:sym typeface="+mn-ea"/>
              </a:rPr>
              <a:t>сәуір күндіз, </a:t>
            </a:r>
            <a:r>
              <a:rPr lang="kk-KZ" altLang="en-US" sz="1200" dirty="0" smtClean="0">
                <a:solidFill>
                  <a:schemeClr val="tx1"/>
                </a:solidFill>
                <a:latin typeface="Times New Roman" pitchFamily="18" charset="0"/>
                <a:cs typeface="Times New Roman" pitchFamily="18" charset="0"/>
                <a:sym typeface="+mn-ea"/>
              </a:rPr>
              <a:t>25 </a:t>
            </a:r>
            <a:r>
              <a:rPr lang="kk-KZ" altLang="en-US" sz="1200" dirty="0">
                <a:solidFill>
                  <a:schemeClr val="tx1"/>
                </a:solidFill>
                <a:latin typeface="Times New Roman" pitchFamily="18" charset="0"/>
                <a:cs typeface="Times New Roman" pitchFamily="18" charset="0"/>
                <a:sym typeface="+mn-ea"/>
              </a:rPr>
              <a:t>сәуір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382582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27482</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5272</cp:revision>
  <cp:lastPrinted>2021-07-01T07:38:07Z</cp:lastPrinted>
  <dcterms:created xsi:type="dcterms:W3CDTF">2018-03-27T06:03:00Z</dcterms:created>
  <dcterms:modified xsi:type="dcterms:W3CDTF">2026-04-23T08:34:20Z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