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23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034457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23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24</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түнде жаңбыр. Оңтүстік-батыстан жел соғады, күші 15-20, екпіні 25 м/с. Ауа температурасы түнде 7-9, күндіз 15-17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25</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25</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a:t>
            </a:r>
            <a:r>
              <a:rPr lang="kk-KZ" sz="1100" dirty="0">
                <a:latin typeface="Times New Roman" pitchFamily="18" charset="0"/>
                <a:ea typeface="Calibri" pitchFamily="34"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екпіні 15-20 м/с. Ауа </a:t>
            </a:r>
            <a:r>
              <a:rPr lang="kk-KZ" sz="1100">
                <a:latin typeface="Times New Roman" pitchFamily="18" charset="0"/>
                <a:cs typeface="Times New Roman" pitchFamily="18" charset="0"/>
              </a:rPr>
              <a:t>температурасы 8-10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24</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25</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18346</TotalTime>
  <Words>596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7908</cp:revision>
  <cp:lastPrinted>2021-07-01T03:56:27Z</cp:lastPrinted>
  <dcterms:created xsi:type="dcterms:W3CDTF">2018-03-27T06:03:00Z</dcterms:created>
  <dcterms:modified xsi:type="dcterms:W3CDTF">2026-04-23T06:18:52Z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