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44034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solidFill>
                  <a:prstClr val="black"/>
                </a:solidFill>
                <a:latin typeface="Times New Roman" pitchFamily="18" charset="0"/>
                <a:cs typeface="Times New Roman" pitchFamily="18" charset="0"/>
              </a:rPr>
              <a:t>. Жел солтүстік-батыстан соғады,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9-11 күндіз 19-21 жылы болады.</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25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6794121"/>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0" name="TextBox 13"/>
          <p:cNvSpPr txBox="1"/>
          <p:nvPr/>
        </p:nvSpPr>
        <p:spPr>
          <a:xfrm>
            <a:off x="5033957"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9</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24571</TotalTime>
  <Words>631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4634</cp:revision>
  <cp:lastPrinted>2021-07-01T03:56:27Z</cp:lastPrinted>
  <dcterms:created xsi:type="dcterms:W3CDTF">2018-03-27T06:03:00Z</dcterms:created>
  <dcterms:modified xsi:type="dcterms:W3CDTF">2026-04-23T06:00:24Z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