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55639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жаңбыр, найзағай. Жел солтүстік-батыстан соғады, 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5-7, күндіз 18-20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a:t>
            </a:r>
            <a:r>
              <a:rPr lang="kk-KZ" sz="1200" smtClean="0">
                <a:solidFill>
                  <a:prstClr val="black"/>
                </a:solidFill>
                <a:latin typeface="Times New Roman" pitchFamily="18" charset="0"/>
                <a:cs typeface="Times New Roman" pitchFamily="18" charset="0"/>
              </a:rPr>
              <a:t>температурасы 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3862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0255736"/>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2" name="TextBox 13"/>
          <p:cNvSpPr txBox="1"/>
          <p:nvPr/>
        </p:nvSpPr>
        <p:spPr>
          <a:xfrm>
            <a:off x="5051043" y="241028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20552</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4219</cp:revision>
  <cp:lastPrinted>2021-07-01T03:56:27Z</cp:lastPrinted>
  <dcterms:created xsi:type="dcterms:W3CDTF">2018-03-27T06:03:00Z</dcterms:created>
  <dcterms:modified xsi:type="dcterms:W3CDTF">2026-04-23T05:57:28Z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