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24" y="9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194041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23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Оңтүстік-шығыстан соғатын жел оңтүстік-батысқа ауысады, түнде күші 1-6, күндіз 5-10 м/с. Ауа температурасы түнде 4-6, күндіз 20-22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25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24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5120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5610" y="238893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24 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24 сәуір күндіз, 25 сәуір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022358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25592</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5177</cp:revision>
  <cp:lastPrinted>2021-07-01T03:56:27Z</cp:lastPrinted>
  <dcterms:created xsi:type="dcterms:W3CDTF">2018-03-27T06:03:00Z</dcterms:created>
  <dcterms:modified xsi:type="dcterms:W3CDTF">2026-04-23T08:34:18Z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