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24 сәуірге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23 сәуір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24</a:t>
            </a:r>
            <a:r>
              <a:rPr lang="kk-KZ" altLang="ru-RU" sz="1200" b="1" dirty="0" smtClean="0">
                <a:latin typeface="Times New Roman" pitchFamily="18" charset="0"/>
                <a:ea typeface="Times New Roman KZ" pitchFamily="18" charset="0"/>
                <a:cs typeface="Times New Roman" pitchFamily="18" charset="0"/>
              </a:rPr>
              <a:t> сәуір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a:t>
            </a:r>
            <a:r>
              <a:rPr lang="kk-KZ" sz="1200" dirty="0" smtClean="0">
                <a:latin typeface="Times New Roman" pitchFamily="18" charset="0"/>
                <a:cs typeface="Times New Roman" pitchFamily="18" charset="0"/>
              </a:rPr>
              <a:t>, найзағай. </a:t>
            </a:r>
            <a:r>
              <a:rPr lang="kk-KZ" sz="1200" dirty="0" smtClean="0">
                <a:latin typeface="Times New Roman" pitchFamily="18" charset="0"/>
                <a:cs typeface="Times New Roman" pitchFamily="18" charset="0"/>
              </a:rPr>
              <a:t>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11-13, күндіз </a:t>
            </a:r>
            <a:r>
              <a:rPr lang="kk-KZ" sz="1200" dirty="0" smtClean="0">
                <a:latin typeface="Times New Roman" pitchFamily="18" charset="0"/>
                <a:cs typeface="Times New Roman" pitchFamily="18" charset="0"/>
              </a:rPr>
              <a:t>21-23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25 сәуірге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24 сәуір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25 </a:t>
            </a:r>
            <a:r>
              <a:rPr lang="ru-RU" sz="1200" b="1" dirty="0" err="1" smtClean="0">
                <a:latin typeface="Times New Roman" pitchFamily="18" charset="0"/>
                <a:ea typeface="Times New Roman KZ" pitchFamily="18" charset="0"/>
                <a:cs typeface="Times New Roman" pitchFamily="18" charset="0"/>
              </a:rPr>
              <a:t>сәуір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Солтүстік-шығыстан </a:t>
            </a:r>
            <a:r>
              <a:rPr lang="kk-KZ" sz="1200" dirty="0" smtClean="0">
                <a:latin typeface="Times New Roman" pitchFamily="18" charset="0"/>
                <a:cs typeface="Times New Roman" pitchFamily="18" charset="0"/>
              </a:rPr>
              <a:t>жел соғады, күші 5-10 м/с. Ауа температурасы </a:t>
            </a:r>
            <a:r>
              <a:rPr lang="kk-KZ" sz="1200" dirty="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64318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307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0,614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1586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0,317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119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0,594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0,009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0,075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22611</TotalTime>
  <Words>520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5803</cp:revision>
  <cp:lastPrinted>2021-07-01T03:56:27Z</cp:lastPrinted>
  <dcterms:created xsi:type="dcterms:W3CDTF">2018-03-27T06:03:00Z</dcterms:created>
  <dcterms:modified xsi:type="dcterms:W3CDTF">2026-04-23T06:37:48Z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