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9" d="100"/>
          <a:sy n="99" d="100"/>
        </p:scale>
        <p:origin x="78" y="26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74669144"/>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113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23 сәуір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748" y="115886"/>
            <a:ext cx="4894975" cy="4001095"/>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24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сәуірге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23 </a:t>
            </a:r>
            <a:r>
              <a:rPr lang="ru-RU" altLang="ru-RU" sz="1200" b="1" dirty="0" err="1">
                <a:latin typeface="Times New Roman" panose="02020603050405020304" pitchFamily="18" charset="0"/>
                <a:cs typeface="Times New Roman" pitchFamily="18" charset="0"/>
              </a:rPr>
              <a:t>сәуірдің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24 </a:t>
            </a:r>
            <a:r>
              <a:rPr lang="ru-RU" altLang="ru-RU" sz="1200" b="1" dirty="0" err="1">
                <a:latin typeface="Times New Roman" panose="02020603050405020304" pitchFamily="18" charset="0"/>
                <a:cs typeface="Times New Roman" pitchFamily="18" charset="0"/>
              </a:rPr>
              <a:t>сәуірдің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Оңтүстік-батыстан жел соғады, күші 9-14, екпіні 15-20 м/с. </a:t>
            </a:r>
            <a:r>
              <a:rPr lang="ru-RU" sz="1200" dirty="0">
                <a:solidFill>
                  <a:prstClr val="black"/>
                </a:solidFill>
                <a:latin typeface="Times New Roman" panose="02020603050405020304" pitchFamily="18" charset="0"/>
                <a:cs typeface="Times New Roman" pitchFamily="18" charset="0"/>
              </a:rPr>
              <a:t>А</a:t>
            </a:r>
            <a:r>
              <a:rPr lang="kk-KZ" sz="1200" dirty="0">
                <a:solidFill>
                  <a:prstClr val="black"/>
                </a:solidFill>
                <a:latin typeface="Times New Roman" panose="02020603050405020304" pitchFamily="18" charset="0"/>
                <a:cs typeface="Times New Roman" pitchFamily="18" charset="0"/>
              </a:rPr>
              <a:t>уа температурасы түнде 8-10, күндіз 18-20 градус жылы болады.</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25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сәуірге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24 </a:t>
            </a:r>
            <a:r>
              <a:rPr lang="ru-RU" altLang="ru-RU" sz="1200" b="1" dirty="0" err="1">
                <a:latin typeface="Times New Roman" panose="02020603050405020304" pitchFamily="18" charset="0"/>
                <a:cs typeface="Times New Roman" pitchFamily="18" charset="0"/>
              </a:rPr>
              <a:t>сәуірдің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25 </a:t>
            </a:r>
            <a:r>
              <a:rPr lang="ru-RU" altLang="ru-RU" sz="1200" b="1" dirty="0" err="1">
                <a:latin typeface="Times New Roman" panose="02020603050405020304" pitchFamily="18" charset="0"/>
                <a:cs typeface="Times New Roman" pitchFamily="18" charset="0"/>
              </a:rPr>
              <a:t>сәуірдің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Оңтүстік бағыттардан жел соғады, екпіні 15-20 м/с. Ауа температурасы 7-9 градус жылы болады.</a:t>
            </a: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8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23 </a:t>
            </a:r>
            <a:r>
              <a:rPr lang="ru-RU" altLang="ru-RU" sz="1200" b="1" dirty="0" err="1">
                <a:latin typeface="Times New Roman" panose="02020603050405020304" pitchFamily="18" charset="0"/>
                <a:cs typeface="Times New Roman" panose="02020603050405020304" pitchFamily="18" charset="0"/>
              </a:rPr>
              <a:t>сәуірде</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414003153"/>
              </p:ext>
            </p:extLst>
          </p:nvPr>
        </p:nvGraphicFramePr>
        <p:xfrm>
          <a:off x="5081459" y="4243155"/>
          <a:ext cx="4572000" cy="2173664"/>
        </p:xfrm>
        <a:graphic>
          <a:graphicData uri="http://schemas.openxmlformats.org/drawingml/2006/table">
            <a:tbl>
              <a:tblPr firstRow="1" bandRow="1">
                <a:tableStyleId>{5C22544A-7EE6-4342-B048-85BDC9FD1C3A}</a:tableStyleId>
              </a:tblPr>
              <a:tblGrid>
                <a:gridCol w="1743749">
                  <a:extLst>
                    <a:ext uri="{9D8B030D-6E8A-4147-A177-3AD203B41FA5}">
                      <a16:colId xmlns:a16="http://schemas.microsoft.com/office/drawing/2014/main" val="20000"/>
                    </a:ext>
                  </a:extLst>
                </a:gridCol>
                <a:gridCol w="1377714">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553997">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78977">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0.019</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5919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0.013</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59194">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282</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0.565</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79758">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270</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0.054</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79758">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62786">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21804</TotalTime>
  <Words>576</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4179</cp:revision>
  <cp:lastPrinted>2021-07-01T07:38:07Z</cp:lastPrinted>
  <dcterms:created xsi:type="dcterms:W3CDTF">2018-03-27T06:03:00Z</dcterms:created>
  <dcterms:modified xsi:type="dcterms:W3CDTF">2026-04-23T06:11:54Z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