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329863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21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a:t>
            </a:r>
            <a:r>
              <a:rPr lang="kk-KZ" sz="1200" kern="1400" dirty="0" smtClean="0">
                <a:solidFill>
                  <a:srgbClr val="000000"/>
                </a:solidFill>
                <a:latin typeface="Times New Roman" panose="02020603050405020304" pitchFamily="18" charset="0"/>
                <a:ea typeface="Times New Roman" panose="02020603050405020304" pitchFamily="18" charset="0"/>
              </a:rPr>
              <a:t>-7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2</a:t>
            </a:r>
            <a:r>
              <a:rPr lang="kk-KZ" sz="1200" kern="1400" dirty="0" smtClean="0">
                <a:solidFill>
                  <a:srgbClr val="000000"/>
                </a:solidFill>
                <a:latin typeface="Times New Roman" panose="02020603050405020304" pitchFamily="18" charset="0"/>
                <a:ea typeface="Times New Roman" panose="02020603050405020304" pitchFamily="18" charset="0"/>
              </a:rPr>
              <a:t>-7,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12-14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a:t>
            </a:r>
            <a:r>
              <a:rPr lang="kk-KZ" altLang="ru-RU" sz="1200" b="1" dirty="0" smtClean="0">
                <a:latin typeface="Times New Roman" panose="02020603050405020304" pitchFamily="18" charset="0"/>
                <a:cs typeface="Times New Roman" panose="02020603050405020304" pitchFamily="18" charset="0"/>
                <a:sym typeface="+mn-ea"/>
              </a:rPr>
              <a:t>23 </a:t>
            </a:r>
            <a:r>
              <a:rPr lang="kk-KZ" altLang="ru-RU" sz="1200" b="1" dirty="0" smtClean="0">
                <a:latin typeface="Times New Roman" panose="02020603050405020304" pitchFamily="18" charset="0"/>
                <a:cs typeface="Times New Roman" panose="02020603050405020304" pitchFamily="18" charset="0"/>
                <a:sym typeface="+mn-ea"/>
              </a:rPr>
              <a:t>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22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sym typeface="+mn-ea"/>
              </a:rPr>
              <a:t>Оңтүстіктен</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77141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6227" y="2223016"/>
            <a:ext cx="49045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22 сәуірде, 22 </a:t>
            </a:r>
            <a:r>
              <a:rPr lang="kk-KZ" sz="1200" dirty="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44766</TotalTime>
  <Words>523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6782</cp:revision>
  <cp:lastPrinted>2021-07-01T07:38:07Z</cp:lastPrinted>
  <dcterms:created xsi:type="dcterms:W3CDTF">2018-03-27T06:03:00Z</dcterms:created>
  <dcterms:modified xsi:type="dcterms:W3CDTF">2026-04-21T07:25:47Z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