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22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21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22</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23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23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Батыстан жел </a:t>
            </a:r>
            <a:r>
              <a:rPr lang="kk-KZ" sz="1200" dirty="0" smtClean="0">
                <a:latin typeface="Times New Roman" pitchFamily="18" charset="0"/>
                <a:cs typeface="Times New Roman" pitchFamily="18" charset="0"/>
              </a:rPr>
              <a:t>соғады, күші 5-10 м/с. Ауа температурасы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357430"/>
            <a:ext cx="4680169"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сәуірде 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kk-KZ" sz="1200" dirty="0" smtClean="0">
                <a:solidFill>
                  <a:schemeClr val="tx1"/>
                </a:solidFill>
                <a:latin typeface="Times New Roman" panose="02020603050405020304" pitchFamily="18" charset="0"/>
                <a:cs typeface="Times New Roman" panose="02020603050405020304" pitchFamily="18" charset="0"/>
              </a:rPr>
              <a:t> 23</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сәуірде 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1504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22605</TotalTime>
  <Words>535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5799</cp:revision>
  <cp:lastPrinted>2021-07-01T03:56:27Z</cp:lastPrinted>
  <dcterms:created xsi:type="dcterms:W3CDTF">2018-03-27T06:03:00Z</dcterms:created>
  <dcterms:modified xsi:type="dcterms:W3CDTF">2026-04-21T06:39:47Z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