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61" d="100"/>
          <a:sy n="61" d="100"/>
        </p:scale>
        <p:origin x="53" y="53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0276529"/>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21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21</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3104230"/>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8345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22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21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22</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7-9, күндіз 22-24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23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22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23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бұлтты,аздаған жаңбыр.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10-12 градус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52768</TotalTime>
  <Words>597</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7620</cp:revision>
  <cp:lastPrinted>2025-07-15T07:11:11Z</cp:lastPrinted>
  <dcterms:created xsi:type="dcterms:W3CDTF">2018-03-27T06:03:00Z</dcterms:created>
  <dcterms:modified xsi:type="dcterms:W3CDTF">2026-04-21T06:03:40Z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