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1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7832506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№110</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сәуір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81971422"/>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955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0.535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2.088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22 сәуірге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21 сәуір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22 </a:t>
            </a:r>
            <a:r>
              <a:rPr lang="kk-KZ" altLang="ru-RU" sz="1100" b="1" dirty="0" smtClean="0">
                <a:latin typeface="Times New Roman" panose="02020603050405020304" pitchFamily="18" charset="0"/>
                <a:cs typeface="Times New Roman" panose="02020603050405020304" pitchFamily="18" charset="0"/>
              </a:rPr>
              <a:t>сәуір</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a:rPr>
              <a:t>Көшпелі</a:t>
            </a:r>
            <a:r>
              <a:rPr lang="ru-RU" sz="1100" dirty="0">
                <a:solidFill>
                  <a:srgbClr val="000000"/>
                </a:solidFill>
                <a:latin typeface="Times New Roman"/>
              </a:rPr>
              <a:t> </a:t>
            </a:r>
            <a:r>
              <a:rPr lang="ru-RU" sz="1100" dirty="0" err="1">
                <a:solidFill>
                  <a:srgbClr val="000000"/>
                </a:solidFill>
                <a:latin typeface="Times New Roman"/>
              </a:rPr>
              <a:t>бұлтты</a:t>
            </a:r>
            <a:r>
              <a:rPr lang="ru-RU" sz="1100" dirty="0">
                <a:solidFill>
                  <a:srgbClr val="000000"/>
                </a:solidFill>
                <a:latin typeface="Times New Roman"/>
              </a:rPr>
              <a:t>, жауын-шашынсыз. </a:t>
            </a:r>
            <a:r>
              <a:rPr lang="ru-RU" sz="1100" dirty="0" err="1">
                <a:solidFill>
                  <a:srgbClr val="000000"/>
                </a:solidFill>
                <a:latin typeface="Times New Roman"/>
              </a:rPr>
              <a:t>Түнде</a:t>
            </a:r>
            <a:r>
              <a:rPr lang="ru-RU" sz="1100" dirty="0">
                <a:solidFill>
                  <a:srgbClr val="000000"/>
                </a:solidFill>
                <a:latin typeface="Times New Roman"/>
              </a:rPr>
              <a:t> </a:t>
            </a:r>
            <a:r>
              <a:rPr lang="ru-RU" sz="1100" dirty="0" err="1">
                <a:solidFill>
                  <a:srgbClr val="000000"/>
                </a:solidFill>
                <a:latin typeface="Times New Roman"/>
              </a:rPr>
              <a:t>және</a:t>
            </a:r>
            <a:r>
              <a:rPr lang="ru-RU" sz="1100" dirty="0">
                <a:solidFill>
                  <a:srgbClr val="000000"/>
                </a:solidFill>
                <a:latin typeface="Times New Roman"/>
              </a:rPr>
              <a:t> </a:t>
            </a:r>
            <a:r>
              <a:rPr lang="ru-RU" sz="1100" dirty="0" err="1">
                <a:solidFill>
                  <a:srgbClr val="000000"/>
                </a:solidFill>
                <a:latin typeface="Times New Roman"/>
              </a:rPr>
              <a:t>таңертең</a:t>
            </a:r>
            <a:r>
              <a:rPr lang="ru-RU" sz="1100" dirty="0">
                <a:solidFill>
                  <a:srgbClr val="000000"/>
                </a:solidFill>
                <a:latin typeface="Times New Roman"/>
              </a:rPr>
              <a:t> </a:t>
            </a:r>
            <a:r>
              <a:rPr lang="ru-RU" sz="1100" dirty="0" err="1">
                <a:solidFill>
                  <a:srgbClr val="000000"/>
                </a:solidFill>
                <a:latin typeface="Times New Roman"/>
              </a:rPr>
              <a:t>тұман</a:t>
            </a:r>
            <a:r>
              <a:rPr lang="ru-RU" sz="1100" dirty="0">
                <a:solidFill>
                  <a:srgbClr val="000000"/>
                </a:solidFill>
                <a:latin typeface="Times New Roman"/>
              </a:rPr>
              <a:t>. </a:t>
            </a:r>
            <a:r>
              <a:rPr lang="ru-RU" sz="1100" dirty="0" err="1">
                <a:solidFill>
                  <a:srgbClr val="000000"/>
                </a:solidFill>
                <a:latin typeface="Times New Roman"/>
              </a:rPr>
              <a:t>Жел</a:t>
            </a:r>
            <a:r>
              <a:rPr lang="ru-RU" sz="1100" dirty="0">
                <a:solidFill>
                  <a:srgbClr val="000000"/>
                </a:solidFill>
                <a:latin typeface="Times New Roman"/>
              </a:rPr>
              <a:t> </a:t>
            </a:r>
            <a:r>
              <a:rPr lang="ru-RU" sz="1100" dirty="0" err="1">
                <a:solidFill>
                  <a:srgbClr val="000000"/>
                </a:solidFill>
                <a:latin typeface="Times New Roman"/>
              </a:rPr>
              <a:t>оңтүстік-батыстан</a:t>
            </a:r>
            <a:r>
              <a:rPr lang="ru-RU" sz="1100" dirty="0">
                <a:solidFill>
                  <a:srgbClr val="000000"/>
                </a:solidFill>
                <a:latin typeface="Times New Roman"/>
              </a:rPr>
              <a:t>, </a:t>
            </a:r>
            <a:r>
              <a:rPr lang="ru-RU" sz="1100" dirty="0" err="1">
                <a:solidFill>
                  <a:srgbClr val="000000"/>
                </a:solidFill>
                <a:latin typeface="Times New Roman"/>
              </a:rPr>
              <a:t>оңтүстіктен</a:t>
            </a:r>
            <a:r>
              <a:rPr lang="ru-RU" sz="1100" dirty="0">
                <a:solidFill>
                  <a:srgbClr val="000000"/>
                </a:solidFill>
                <a:latin typeface="Times New Roman"/>
              </a:rPr>
              <a:t> </a:t>
            </a:r>
            <a:r>
              <a:rPr lang="ru-RU" sz="1100" dirty="0" err="1">
                <a:solidFill>
                  <a:srgbClr val="000000"/>
                </a:solidFill>
                <a:latin typeface="Times New Roman"/>
              </a:rPr>
              <a:t>соғады</a:t>
            </a:r>
            <a:r>
              <a:rPr lang="ru-RU" sz="1100" dirty="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9-14 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err="1">
                <a:solidFill>
                  <a:srgbClr val="000000"/>
                </a:solidFill>
                <a:latin typeface="Times New Roman"/>
              </a:rPr>
              <a:t>түнде</a:t>
            </a:r>
            <a:r>
              <a:rPr lang="ru-RU" sz="1100" dirty="0">
                <a:solidFill>
                  <a:srgbClr val="000000"/>
                </a:solidFill>
                <a:latin typeface="Times New Roman"/>
              </a:rPr>
              <a:t> 0-2 градус </a:t>
            </a:r>
            <a:r>
              <a:rPr lang="ru-RU" sz="1100" dirty="0" err="1">
                <a:solidFill>
                  <a:srgbClr val="000000"/>
                </a:solidFill>
                <a:latin typeface="Times New Roman"/>
              </a:rPr>
              <a:t>жылы</a:t>
            </a:r>
            <a:r>
              <a:rPr lang="ru-RU" sz="1100" dirty="0">
                <a:solidFill>
                  <a:srgbClr val="000000"/>
                </a:solidFill>
                <a:latin typeface="Times New Roman"/>
              </a:rPr>
              <a:t>, </a:t>
            </a:r>
            <a:r>
              <a:rPr lang="ru-RU" sz="1100" dirty="0" err="1">
                <a:solidFill>
                  <a:srgbClr val="000000"/>
                </a:solidFill>
                <a:latin typeface="Times New Roman"/>
              </a:rPr>
              <a:t>топырақ</a:t>
            </a:r>
            <a:r>
              <a:rPr lang="ru-RU" sz="1100" dirty="0">
                <a:solidFill>
                  <a:srgbClr val="000000"/>
                </a:solidFill>
                <a:latin typeface="Times New Roman"/>
              </a:rPr>
              <a:t> </a:t>
            </a:r>
            <a:r>
              <a:rPr lang="ru-RU" sz="1100" dirty="0" err="1">
                <a:solidFill>
                  <a:srgbClr val="000000"/>
                </a:solidFill>
                <a:latin typeface="Times New Roman"/>
              </a:rPr>
              <a:t>бетінде</a:t>
            </a:r>
            <a:r>
              <a:rPr lang="ru-RU" sz="1100" dirty="0">
                <a:solidFill>
                  <a:srgbClr val="000000"/>
                </a:solidFill>
                <a:latin typeface="Times New Roman"/>
              </a:rPr>
              <a:t> 3 градус </a:t>
            </a:r>
            <a:r>
              <a:rPr lang="ru-RU" sz="1100" dirty="0" err="1">
                <a:solidFill>
                  <a:srgbClr val="000000"/>
                </a:solidFill>
                <a:latin typeface="Times New Roman"/>
              </a:rPr>
              <a:t>үсік</a:t>
            </a:r>
            <a:r>
              <a:rPr lang="ru-RU" sz="1100" dirty="0">
                <a:solidFill>
                  <a:srgbClr val="000000"/>
                </a:solidFill>
                <a:latin typeface="Times New Roman"/>
              </a:rPr>
              <a:t>, </a:t>
            </a:r>
            <a:r>
              <a:rPr lang="ru-RU" sz="1100" dirty="0" err="1">
                <a:solidFill>
                  <a:srgbClr val="000000"/>
                </a:solidFill>
                <a:latin typeface="Times New Roman"/>
              </a:rPr>
              <a:t>күндіз</a:t>
            </a:r>
            <a:r>
              <a:rPr lang="ru-RU" sz="1100" dirty="0">
                <a:solidFill>
                  <a:srgbClr val="000000"/>
                </a:solidFill>
                <a:latin typeface="Times New Roman"/>
              </a:rPr>
              <a:t> 10-12 градус </a:t>
            </a:r>
            <a:r>
              <a:rPr lang="ru-RU" sz="1100" dirty="0" err="1">
                <a:solidFill>
                  <a:srgbClr val="000000"/>
                </a:solidFill>
                <a:latin typeface="Times New Roman"/>
              </a:rPr>
              <a:t>жылы</a:t>
            </a:r>
            <a:r>
              <a:rPr lang="ru-RU" sz="1100" dirty="0">
                <a:solidFill>
                  <a:srgbClr val="000000"/>
                </a:solidFill>
                <a:latin typeface="Times New Roman"/>
              </a:rPr>
              <a:t>.</a:t>
            </a:r>
            <a:endParaRPr lang="ru-RU" sz="1100" dirty="0" smtClean="0">
              <a:solidFill>
                <a:srgbClr val="000000"/>
              </a:solidFill>
              <a:latin typeface="Times New Roman"/>
            </a:endParaRPr>
          </a:p>
          <a:p>
            <a:pPr lvl="0" algn="just"/>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Түнде 23 сәуірге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22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23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a:rPr>
              <a:t>Бұлтты</a:t>
            </a:r>
            <a:r>
              <a:rPr lang="ru-RU" sz="1100" dirty="0">
                <a:solidFill>
                  <a:srgbClr val="000000"/>
                </a:solidFill>
                <a:latin typeface="Times New Roman"/>
              </a:rPr>
              <a:t>, </a:t>
            </a:r>
            <a:r>
              <a:rPr lang="ru-RU" sz="1100" dirty="0" err="1">
                <a:solidFill>
                  <a:srgbClr val="000000"/>
                </a:solidFill>
                <a:latin typeface="Times New Roman"/>
              </a:rPr>
              <a:t>жаңбыр</a:t>
            </a:r>
            <a:r>
              <a:rPr lang="ru-RU" sz="1100" dirty="0">
                <a:solidFill>
                  <a:srgbClr val="000000"/>
                </a:solidFill>
                <a:latin typeface="Times New Roman"/>
              </a:rPr>
              <a:t>. </a:t>
            </a:r>
            <a:r>
              <a:rPr lang="ru-RU" sz="1100" dirty="0" err="1">
                <a:solidFill>
                  <a:srgbClr val="000000"/>
                </a:solidFill>
                <a:latin typeface="Times New Roman"/>
              </a:rPr>
              <a:t>Тұман</a:t>
            </a:r>
            <a:r>
              <a:rPr lang="ru-RU" sz="1100" dirty="0">
                <a:solidFill>
                  <a:srgbClr val="000000"/>
                </a:solidFill>
                <a:latin typeface="Times New Roman"/>
              </a:rPr>
              <a:t>. </a:t>
            </a:r>
            <a:r>
              <a:rPr lang="ru-RU" sz="1100" dirty="0" err="1">
                <a:solidFill>
                  <a:srgbClr val="000000"/>
                </a:solidFill>
                <a:latin typeface="Times New Roman"/>
              </a:rPr>
              <a:t>Жел</a:t>
            </a:r>
            <a:r>
              <a:rPr lang="ru-RU" sz="1100" dirty="0">
                <a:solidFill>
                  <a:srgbClr val="000000"/>
                </a:solidFill>
                <a:latin typeface="Times New Roman"/>
              </a:rPr>
              <a:t> </a:t>
            </a:r>
            <a:r>
              <a:rPr lang="ru-RU" sz="1100" dirty="0" err="1">
                <a:solidFill>
                  <a:srgbClr val="000000"/>
                </a:solidFill>
                <a:latin typeface="Times New Roman"/>
              </a:rPr>
              <a:t>оңтүстіктен</a:t>
            </a:r>
            <a:r>
              <a:rPr lang="ru-RU" sz="1100" dirty="0">
                <a:solidFill>
                  <a:srgbClr val="000000"/>
                </a:solidFill>
                <a:latin typeface="Times New Roman"/>
              </a:rPr>
              <a:t> </a:t>
            </a:r>
            <a:r>
              <a:rPr lang="ru-RU" sz="1100" dirty="0" err="1">
                <a:solidFill>
                  <a:srgbClr val="000000"/>
                </a:solidFill>
                <a:latin typeface="Times New Roman"/>
              </a:rPr>
              <a:t>соғады</a:t>
            </a:r>
            <a:r>
              <a:rPr lang="ru-RU" sz="1100" dirty="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9-14 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6-8 градус </a:t>
            </a:r>
            <a:r>
              <a:rPr lang="ru-RU" sz="1100" dirty="0" err="1">
                <a:solidFill>
                  <a:srgbClr val="000000"/>
                </a:solidFill>
                <a:latin typeface="Times New Roman"/>
              </a:rPr>
              <a:t>жылы</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22 сәуір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23 сәуір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41274</TotalTime>
  <Words>580</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7521</cp:revision>
  <cp:lastPrinted>2021-07-01T03:56:27Z</cp:lastPrinted>
  <dcterms:created xsi:type="dcterms:W3CDTF">2018-03-27T06:03:00Z</dcterms:created>
  <dcterms:modified xsi:type="dcterms:W3CDTF">2026-04-21T06:27:39Z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