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465147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күннің соңында жаңбыр жауады. Оңтүстік-шығыстан, оңтүстіктен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20-22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23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Солтүстік-батыстан жел соғады, күші 5-10 м/с. Ауа температурасы 7-9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90292276"/>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21767</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4173</cp:revision>
  <cp:lastPrinted>2021-07-01T07:38:07Z</cp:lastPrinted>
  <dcterms:created xsi:type="dcterms:W3CDTF">2018-03-27T06:03:00Z</dcterms:created>
  <dcterms:modified xsi:type="dcterms:W3CDTF">2026-04-21T07:51:37Z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