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737079217"/>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42784676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lvl="0"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кей уақыттарда жаңбыр, найзағай, дауыл, күннің соңында қатты жаңбыр</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Оң</a:t>
            </a:r>
            <a:r>
              <a:rPr lang="kk-KZ" sz="1100" dirty="0" smtClean="0">
                <a:latin typeface="Times New Roman" pitchFamily="18" charset="0"/>
                <a:cs typeface="Times New Roman" pitchFamily="18" charset="0"/>
              </a:rPr>
              <a:t>түстік-шығыстан соғатын жел оңтүстік-батысқа ауысады, </a:t>
            </a:r>
            <a:r>
              <a:rPr lang="kk-KZ" sz="1100" dirty="0" smtClean="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8-13, екпіні 15-20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14-16, күндіз 25-27 </a:t>
            </a:r>
            <a:r>
              <a:rPr lang="kk-KZ" sz="1100" dirty="0" smtClean="0">
                <a:latin typeface="Times New Roman" pitchFamily="18" charset="0"/>
                <a:cs typeface="Times New Roman" pitchFamily="18" charset="0"/>
              </a:rPr>
              <a:t>градус жылы.</a:t>
            </a:r>
            <a:endParaRPr lang="ru-RU" sz="1100" dirty="0" smtClean="0">
              <a:latin typeface="Times New Roman" pitchFamily="18" charset="0"/>
              <a:cs typeface="Times New Roman" pitchFamily="18" charset="0"/>
            </a:endParaRP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en-US"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3 </a:t>
            </a:r>
            <a:r>
              <a:rPr lang="kk-KZ" altLang="ru-RU" sz="1200" b="1" dirty="0" smtClean="0">
                <a:latin typeface="Times New Roman" pitchFamily="18" charset="0"/>
                <a:cs typeface="Times New Roman" pitchFamily="18" charset="0"/>
              </a:rPr>
              <a:t>сәуірге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2 </a:t>
            </a:r>
            <a:r>
              <a:rPr lang="kk-KZ" altLang="ru-RU" sz="1200" b="1" dirty="0" smtClean="0">
                <a:latin typeface="Times New Roman" pitchFamily="18" charset="0"/>
                <a:cs typeface="Times New Roman" pitchFamily="18" charset="0"/>
              </a:rPr>
              <a:t>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3 </a:t>
            </a:r>
            <a:r>
              <a:rPr lang="kk-KZ" altLang="ru-RU" sz="1200" b="1" dirty="0" smtClean="0">
                <a:latin typeface="Times New Roman" pitchFamily="18" charset="0"/>
                <a:cs typeface="Times New Roman" pitchFamily="18" charset="0"/>
              </a:rPr>
              <a:t>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қатты жаңбыр</a:t>
            </a:r>
            <a:r>
              <a:rPr lang="kk-KZ" sz="1100" dirty="0" smtClean="0">
                <a:latin typeface="Times New Roman" pitchFamily="18" charset="0"/>
                <a:cs typeface="Times New Roman" pitchFamily="18" charset="0"/>
              </a:rPr>
              <a:t>, найзағай, дауыл</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a:t>
            </a:r>
            <a:r>
              <a:rPr lang="kk-KZ" sz="1100" dirty="0" smtClean="0">
                <a:latin typeface="Times New Roman" pitchFamily="18" charset="0"/>
                <a:cs typeface="Times New Roman" pitchFamily="18" charset="0"/>
              </a:rPr>
              <a:t>батыстан жел соғады, </a:t>
            </a:r>
            <a:r>
              <a:rPr lang="kk-KZ" sz="1100" dirty="0" smtClean="0">
                <a:latin typeface="Times New Roman" pitchFamily="18" charset="0"/>
                <a:cs typeface="Times New Roman" pitchFamily="18" charset="0"/>
              </a:rPr>
              <a:t>күші 8-13, </a:t>
            </a:r>
            <a:r>
              <a:rPr lang="kk-KZ" sz="1100" dirty="0" smtClean="0">
                <a:latin typeface="Times New Roman" pitchFamily="18" charset="0"/>
                <a:cs typeface="Times New Roman" pitchFamily="18" charset="0"/>
              </a:rPr>
              <a:t>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13-15 градус </a:t>
            </a:r>
            <a:r>
              <a:rPr lang="kk-KZ" sz="1100" dirty="0" smtClean="0">
                <a:latin typeface="Times New Roman" pitchFamily="18" charset="0"/>
                <a:cs typeface="Times New Roman" pitchFamily="18" charset="0"/>
              </a:rPr>
              <a:t>жылы.</a:t>
            </a:r>
            <a:endParaRPr lang="ru-RU" sz="1100" dirty="0">
              <a:latin typeface="Times New Roman" pitchFamily="18" charset="0"/>
              <a:cs typeface="Times New Roman" pitchFamily="18" charset="0"/>
            </a:endParaRPr>
          </a:p>
        </p:txBody>
      </p:sp>
      <p:sp>
        <p:nvSpPr>
          <p:cNvPr id="22" name="TextBox 13"/>
          <p:cNvSpPr txBox="1"/>
          <p:nvPr/>
        </p:nvSpPr>
        <p:spPr>
          <a:xfrm>
            <a:off x="5024438" y="221455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14303</TotalTime>
  <Words>596</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4137</cp:revision>
  <cp:lastPrinted>2021-07-01T03:56:27Z</cp:lastPrinted>
  <dcterms:created xsi:type="dcterms:W3CDTF">2018-03-27T06:03:00Z</dcterms:created>
  <dcterms:modified xsi:type="dcterms:W3CDTF">2026-04-21T06:29:54Z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