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018824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1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жаңбыр, найзағай.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жаңбыр, найзағай.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соғады, күші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014799"/>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15048600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a:t>
                      </a:r>
                      <a:r>
                        <a:rPr lang="kk-KZ" altLang="x-none" sz="800" b="0" baseline="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17571</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4252</cp:revision>
  <cp:lastPrinted>2021-07-01T07:38:07Z</cp:lastPrinted>
  <dcterms:created xsi:type="dcterms:W3CDTF">2018-03-27T06:03:00Z</dcterms:created>
  <dcterms:modified xsi:type="dcterms:W3CDTF">2026-04-21T07:08:52Z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