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97486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22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күндіз найзағай, бұршақ. Оңтүстіктен, оңтүстік-батыстан жел соғады, күші 5-10 м/с. Ауа температурасы түнде 8-10, күндіз 21-23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23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524629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27479</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5269</cp:revision>
  <cp:lastPrinted>2021-07-01T07:38:07Z</cp:lastPrinted>
  <dcterms:created xsi:type="dcterms:W3CDTF">2018-03-27T06:03:00Z</dcterms:created>
  <dcterms:modified xsi:type="dcterms:W3CDTF">2026-04-21T07:28:01Z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