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3682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197142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a:t>
            </a:r>
            <a:r>
              <a:rPr lang="ru-RU" sz="1100" dirty="0" err="1" smtClean="0">
                <a:solidFill>
                  <a:srgbClr val="000000"/>
                </a:solidFill>
                <a:latin typeface="Times New Roman"/>
              </a:rPr>
              <a:t>жауын-шашынсыз</a:t>
            </a:r>
            <a:r>
              <a:rPr lang="ru-RU" sz="1100" dirty="0" smtClean="0">
                <a:solidFill>
                  <a:srgbClr val="000000"/>
                </a:solidFill>
                <a:latin typeface="Times New Roman"/>
              </a:rPr>
              <a:t>. </a:t>
            </a:r>
            <a:r>
              <a:rPr lang="ru-RU" sz="1100" dirty="0" err="1" smtClean="0">
                <a:solidFill>
                  <a:srgbClr val="000000"/>
                </a:solidFill>
                <a:latin typeface="Times New Roman"/>
              </a:rPr>
              <a:t>Түнде</a:t>
            </a:r>
            <a:r>
              <a:rPr lang="ru-RU" sz="1100" dirty="0" smtClean="0">
                <a:solidFill>
                  <a:srgbClr val="000000"/>
                </a:solidFill>
                <a:latin typeface="Times New Roman"/>
              </a:rPr>
              <a:t> </a:t>
            </a:r>
            <a:r>
              <a:rPr lang="ru-RU" sz="1100" dirty="0" err="1" smtClean="0">
                <a:solidFill>
                  <a:srgbClr val="000000"/>
                </a:solidFill>
                <a:latin typeface="Times New Roman"/>
              </a:rPr>
              <a:t>және</a:t>
            </a:r>
            <a:r>
              <a:rPr lang="ru-RU" sz="1100" dirty="0">
                <a:solidFill>
                  <a:srgbClr val="000000"/>
                </a:solidFill>
                <a:latin typeface="Times New Roman"/>
              </a:rPr>
              <a:t> </a:t>
            </a:r>
            <a:r>
              <a:rPr lang="ru-RU" sz="1100" dirty="0" err="1" smtClean="0">
                <a:solidFill>
                  <a:srgbClr val="000000"/>
                </a:solidFill>
                <a:latin typeface="Times New Roman"/>
              </a:rPr>
              <a:t>таңертең</a:t>
            </a:r>
            <a:r>
              <a:rPr lang="ru-RU" sz="1100" dirty="0" smtClean="0">
                <a:solidFill>
                  <a:srgbClr val="000000"/>
                </a:solidFill>
                <a:latin typeface="Times New Roman"/>
              </a:rPr>
              <a:t> </a:t>
            </a:r>
            <a:r>
              <a:rPr lang="ru-RU" sz="1100" dirty="0" err="1" smtClean="0">
                <a:solidFill>
                  <a:srgbClr val="000000"/>
                </a:solidFill>
                <a:latin typeface="Times New Roman"/>
              </a:rPr>
              <a:t>тұман</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батыстан</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9-14, </a:t>
            </a:r>
            <a:r>
              <a:rPr lang="ru-RU" sz="1100" dirty="0" err="1" smtClean="0">
                <a:solidFill>
                  <a:srgbClr val="000000"/>
                </a:solidFill>
                <a:latin typeface="Times New Roman"/>
              </a:rPr>
              <a:t>күндіз</a:t>
            </a:r>
            <a:r>
              <a:rPr lang="ru-RU" sz="1100" dirty="0" smtClean="0">
                <a:solidFill>
                  <a:srgbClr val="000000"/>
                </a:solidFill>
                <a:latin typeface="Times New Roman"/>
              </a:rPr>
              <a:t> </a:t>
            </a:r>
            <a:r>
              <a:rPr lang="ru-RU" sz="1100" dirty="0" err="1" smtClean="0">
                <a:solidFill>
                  <a:srgbClr val="000000"/>
                </a:solidFill>
                <a:latin typeface="Times New Roman"/>
              </a:rPr>
              <a:t>екпіні</a:t>
            </a:r>
            <a:r>
              <a:rPr lang="ru-RU" sz="1100" dirty="0" smtClean="0">
                <a:solidFill>
                  <a:srgbClr val="000000"/>
                </a:solidFill>
                <a:latin typeface="Times New Roman"/>
              </a:rPr>
              <a:t> 15-20 </a:t>
            </a:r>
            <a:r>
              <a:rPr lang="ru-RU" sz="1100" dirty="0" smtClean="0">
                <a:solidFill>
                  <a:srgbClr val="000000"/>
                </a:solidFill>
                <a:latin typeface="Times New Roman"/>
              </a:rPr>
              <a:t>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3</a:t>
            </a:r>
            <a:r>
              <a:rPr lang="ru-RU" sz="1100" dirty="0" smtClean="0">
                <a:solidFill>
                  <a:srgbClr val="000000"/>
                </a:solidFill>
                <a:latin typeface="Times New Roman"/>
              </a:rPr>
              <a:t>-5,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11-13 </a:t>
            </a:r>
            <a:r>
              <a:rPr lang="ru-RU" sz="1100" dirty="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22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solidFill>
                  <a:srgbClr val="000000"/>
                </a:solidFill>
                <a:latin typeface="Times New Roman"/>
              </a:rPr>
              <a:t>Көшпелі</a:t>
            </a:r>
            <a:r>
              <a:rPr lang="ru-RU" sz="1100" dirty="0">
                <a:solidFill>
                  <a:srgbClr val="000000"/>
                </a:solidFill>
                <a:latin typeface="Times New Roman"/>
              </a:rPr>
              <a:t> </a:t>
            </a:r>
            <a:r>
              <a:rPr lang="ru-RU" sz="1100" dirty="0" err="1">
                <a:solidFill>
                  <a:srgbClr val="000000"/>
                </a:solidFill>
                <a:latin typeface="Times New Roman"/>
              </a:rPr>
              <a:t>бұлтты</a:t>
            </a:r>
            <a:r>
              <a:rPr lang="ru-RU" sz="1100" dirty="0" smtClean="0">
                <a:solidFill>
                  <a:srgbClr val="000000"/>
                </a:solidFill>
                <a:latin typeface="Times New Roman"/>
              </a:rPr>
              <a:t>, жауын-шашынсыз, т</a:t>
            </a:r>
            <a:r>
              <a:rPr lang="kk-KZ" sz="1100" dirty="0" smtClean="0">
                <a:solidFill>
                  <a:srgbClr val="000000"/>
                </a:solidFill>
                <a:latin typeface="Times New Roman"/>
              </a:rPr>
              <a:t>ұман</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сол</a:t>
            </a:r>
            <a:r>
              <a:rPr lang="ru-RU" sz="1100" dirty="0" err="1" smtClean="0">
                <a:solidFill>
                  <a:srgbClr val="000000"/>
                </a:solidFill>
                <a:latin typeface="Times New Roman"/>
              </a:rPr>
              <a:t>түстік-батыстан</a:t>
            </a:r>
            <a:r>
              <a:rPr lang="ru-RU" sz="1100" dirty="0" smtClean="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a:t>
            </a:r>
            <a:r>
              <a:rPr lang="ru-RU" sz="1100" dirty="0" smtClean="0">
                <a:solidFill>
                  <a:srgbClr val="000000"/>
                </a:solidFill>
                <a:latin typeface="Times New Roman"/>
              </a:rPr>
              <a:t>7</a:t>
            </a:r>
            <a:r>
              <a:rPr lang="ru-RU" sz="1100" dirty="0" smtClean="0">
                <a:solidFill>
                  <a:srgbClr val="000000"/>
                </a:solidFill>
                <a:latin typeface="Times New Roman"/>
              </a:rPr>
              <a:t>-12 м/с</a:t>
            </a:r>
            <a:r>
              <a:rPr lang="ru-RU" sz="1100" dirty="0">
                <a:solidFill>
                  <a:srgbClr val="000000"/>
                </a:solidFill>
                <a:latin typeface="Times New Roman"/>
              </a:rPr>
              <a:t>.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a:t>
            </a:r>
            <a:r>
              <a:rPr lang="ru-RU" sz="1100" dirty="0" smtClean="0">
                <a:solidFill>
                  <a:srgbClr val="000000"/>
                </a:solidFill>
                <a:latin typeface="Times New Roman"/>
              </a:rPr>
              <a:t>-3 </a:t>
            </a:r>
            <a:r>
              <a:rPr lang="ru-RU" sz="1100" dirty="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41256</TotalTime>
  <Words>536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7514</cp:revision>
  <cp:lastPrinted>2021-07-01T03:56:27Z</cp:lastPrinted>
  <dcterms:created xsi:type="dcterms:W3CDTF">2018-03-27T06:03:00Z</dcterms:created>
  <dcterms:modified xsi:type="dcterms:W3CDTF">2026-04-20T06:32:06Z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