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33123416"/>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сәуір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21 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сәуір сағ</a:t>
            </a:r>
            <a:r>
              <a:rPr lang="kk-KZ" altLang="ru-RU" sz="1200" b="1" dirty="0" smtClean="0">
                <a:solidFill>
                  <a:prstClr val="black"/>
                </a:solidFill>
                <a:latin typeface="Times New Roman" panose="02020603050405020304" pitchFamily="18" charset="0"/>
                <a:cs typeface="Times New Roman" panose="02020603050405020304" pitchFamily="18" charset="0"/>
              </a:rPr>
              <a:t>. 20-дан 21 сәуір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таңертең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және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жаңбыр,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kk-KZ" sz="1200" kern="900" dirty="0" smtClean="0">
                <a:solidFill>
                  <a:srgbClr val="000000"/>
                </a:solidFill>
                <a:latin typeface="Times New Roman" panose="02020603050405020304" pitchFamily="18" charset="0"/>
                <a:ea typeface="Times New Roman" panose="02020603050405020304" pitchFamily="18" charset="0"/>
              </a:rPr>
              <a:t>. Оңтүстік-батыстан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7-9,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18-20 </a:t>
            </a:r>
            <a:r>
              <a:rPr lang="ru-RU" sz="1200" dirty="0">
                <a:solidFill>
                  <a:prstClr val="black"/>
                </a:solidFill>
                <a:latin typeface="Times New Roman" panose="02020603050405020304" pitchFamily="18" charset="0"/>
                <a:cs typeface="Times New Roman" panose="02020603050405020304" pitchFamily="18" charset="0"/>
              </a:rPr>
              <a:t>градус жылы</a:t>
            </a:r>
            <a:r>
              <a:rPr lang="ru-RU" sz="1200" dirty="0" smtClean="0">
                <a:solidFill>
                  <a:prstClr val="black"/>
                </a:solidFill>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22 сәуірге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21 сәуір сағ. 20-дан 22 сәуір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rPr>
              <a:t>Оңтүстік-шығыстан</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болуы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06875655"/>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 </a:t>
            </a:r>
            <a:r>
              <a:rPr lang="kk-KZ" altLang="ru-RU" sz="1200" b="1" dirty="0">
                <a:solidFill>
                  <a:prstClr val="black"/>
                </a:solidFill>
                <a:latin typeface="Times New Roman" panose="02020603050405020304" pitchFamily="18" charset="0"/>
                <a:cs typeface="Times New Roman" panose="02020603050405020304" pitchFamily="18" charset="0"/>
              </a:rPr>
              <a:t>сәуір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a:t>
            </a:r>
            <a:r>
              <a:rPr lang="kk-KZ" altLang="ru-RU" sz="1200" b="1" i="1" smtClean="0">
                <a:solidFill>
                  <a:srgbClr val="000000"/>
                </a:solidFill>
                <a:latin typeface="Times New Roman" panose="02020603050405020304" pitchFamily="18" charset="0"/>
                <a:cs typeface="Times New Roman" panose="02020603050405020304" pitchFamily="18" charset="0"/>
              </a:rPr>
              <a:t>Конысбай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31178</TotalTime>
  <Words>561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5671</cp:revision>
  <cp:lastPrinted>2021-07-01T07:38:07Z</cp:lastPrinted>
  <dcterms:created xsi:type="dcterms:W3CDTF">2018-03-27T06:03:00Z</dcterms:created>
  <dcterms:modified xsi:type="dcterms:W3CDTF">2026-04-20T07:04:11Z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