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8851640"/>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сәуірге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20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түнде күші 2-7, күндіз 6-11 м/с. Ауа температурасы түнде 4-6, күндіз 18-20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22 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21 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22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3-8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96351" y="2348389"/>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21-22 сәуір 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21 сәуір күндіз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580725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25586</TotalTime>
  <Words>566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5173</cp:revision>
  <cp:lastPrinted>2021-07-01T03:56:27Z</cp:lastPrinted>
  <dcterms:created xsi:type="dcterms:W3CDTF">2018-03-27T06:03:00Z</dcterms:created>
  <dcterms:modified xsi:type="dcterms:W3CDTF">2026-04-20T08:29:34Z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