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03494162"/>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21 сәуірге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20 сәуір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сәуір</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5-10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5-7,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19-21 градус жылы.</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22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21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20-дан </a:t>
            </a:r>
            <a:r>
              <a:rPr lang="ru-RU" sz="1150" b="1" dirty="0" err="1" smtClean="0">
                <a:latin typeface="Times New Roman" panose="02020603050405020304" pitchFamily="18" charset="0"/>
                <a:cs typeface="Times New Roman" panose="02020603050405020304" pitchFamily="18" charset="0"/>
              </a:rPr>
              <a:t>бастап</a:t>
            </a:r>
            <a:r>
              <a:rPr lang="ru-RU" sz="1150" b="1" dirty="0" smtClean="0">
                <a:latin typeface="Times New Roman" panose="02020603050405020304" pitchFamily="18" charset="0"/>
                <a:cs typeface="Times New Roman" panose="02020603050405020304" pitchFamily="18" charset="0"/>
              </a:rPr>
              <a:t> 22 </a:t>
            </a:r>
            <a:r>
              <a:rPr lang="kk-KZ" sz="1150" b="1" dirty="0" smtClean="0">
                <a:latin typeface="Times New Roman" panose="02020603050405020304" pitchFamily="18" charset="0"/>
                <a:cs typeface="Times New Roman" panose="02020603050405020304" pitchFamily="18" charset="0"/>
              </a:rPr>
              <a:t>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smtClean="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r>
              <a:rPr lang="ru-RU" sz="1150" b="1" dirty="0" smtClean="0">
                <a:latin typeface="Times New Roman" panose="02020603050405020304" pitchFamily="18" charset="0"/>
                <a:cs typeface="Times New Roman" panose="02020603050405020304" pitchFamily="18" charset="0"/>
              </a:rPr>
              <a:t> </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4482103"/>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28112</TotalTime>
  <Words>545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5222</cp:revision>
  <cp:lastPrinted>2021-07-01T07:38:07Z</cp:lastPrinted>
  <dcterms:created xsi:type="dcterms:W3CDTF">2018-03-27T06:03:00Z</dcterms:created>
  <dcterms:modified xsi:type="dcterms:W3CDTF">2026-04-20T08:29:46Z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