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№110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3000" y="142852"/>
            <a:ext cx="4786347" cy="2677656"/>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қаласы бойынша </a:t>
            </a:r>
          </a:p>
          <a:p>
            <a:pPr algn="ctr"/>
            <a:r>
              <a:rPr lang="kk-KZ" altLang="ru-RU" sz="1200" b="1" dirty="0" smtClean="0">
                <a:latin typeface="Times New Roman" pitchFamily="18" charset="0"/>
                <a:ea typeface="Times New Roman KZ" pitchFamily="18" charset="0"/>
                <a:cs typeface="Times New Roman" pitchFamily="18" charset="0"/>
              </a:rPr>
              <a:t>21 сәуірге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cs typeface="Times New Roman" pitchFamily="18" charset="0"/>
            </a:endParaRPr>
          </a:p>
          <a:p>
            <a:pPr algn="ctr"/>
            <a:r>
              <a:rPr lang="kk-KZ" sz="1200" b="1" dirty="0" smtClean="0">
                <a:latin typeface="Times New Roman" pitchFamily="18" charset="0"/>
                <a:ea typeface="Times New Roman KZ" pitchFamily="18" charset="0"/>
                <a:cs typeface="Times New Roman" pitchFamily="18" charset="0"/>
              </a:rPr>
              <a:t>20 сәуір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21</a:t>
            </a:r>
            <a:r>
              <a:rPr lang="kk-KZ" altLang="ru-RU" sz="1200" b="1" dirty="0" smtClean="0">
                <a:latin typeface="Times New Roman" pitchFamily="18" charset="0"/>
                <a:ea typeface="Times New Roman KZ" pitchFamily="18" charset="0"/>
                <a:cs typeface="Times New Roman" pitchFamily="18" charset="0"/>
              </a:rPr>
              <a:t> сәуір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жауын-шашынсыз. </a:t>
            </a:r>
            <a:r>
              <a:rPr lang="kk-KZ" sz="1200" dirty="0" smtClean="0">
                <a:latin typeface="Times New Roman" pitchFamily="18" charset="0"/>
                <a:cs typeface="Times New Roman" pitchFamily="18" charset="0"/>
              </a:rPr>
              <a:t>Солтүстік-шығыстан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5-10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3-5,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23-25 </a:t>
            </a:r>
            <a:r>
              <a:rPr lang="kk-KZ" sz="1200" dirty="0" smtClean="0">
                <a:latin typeface="Times New Roman" pitchFamily="18" charset="0"/>
                <a:cs typeface="Times New Roman" pitchFamily="18" charset="0"/>
              </a:rPr>
              <a:t>градус жылы.</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Түнде 22 сәуірге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21 сәуір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22 </a:t>
            </a:r>
            <a:r>
              <a:rPr lang="ru-RU" sz="1200" b="1" dirty="0" err="1" smtClean="0">
                <a:latin typeface="Times New Roman" pitchFamily="18" charset="0"/>
                <a:ea typeface="Times New Roman KZ" pitchFamily="18" charset="0"/>
                <a:cs typeface="Times New Roman" pitchFamily="18" charset="0"/>
              </a:rPr>
              <a:t>сәуір</a:t>
            </a:r>
            <a:r>
              <a:rPr lang="kk-KZ"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a:t>
            </a:r>
            <a:r>
              <a:rPr lang="kk-KZ" sz="1200" dirty="0" smtClean="0">
                <a:latin typeface="Times New Roman" pitchFamily="18" charset="0"/>
                <a:cs typeface="Times New Roman" pitchFamily="18" charset="0"/>
              </a:rPr>
              <a:t>Солтүстік</a:t>
            </a:r>
            <a:r>
              <a:rPr lang="ru-RU" sz="1200" dirty="0" err="1" smtClean="0">
                <a:latin typeface="Times New Roman" pitchFamily="18" charset="0"/>
                <a:cs typeface="Times New Roman" pitchFamily="18" charset="0"/>
              </a:rPr>
              <a:t>-шығыстан</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5-10 </a:t>
            </a:r>
            <a:r>
              <a:rPr lang="kk-KZ" sz="1200" dirty="0" smtClean="0">
                <a:latin typeface="Times New Roman" pitchFamily="18" charset="0"/>
                <a:cs typeface="Times New Roman" pitchFamily="18" charset="0"/>
              </a:rPr>
              <a:t>м/с. Ауа температурасы </a:t>
            </a:r>
            <a:r>
              <a:rPr lang="kk-KZ" sz="1200" dirty="0" smtClean="0">
                <a:latin typeface="Times New Roman" pitchFamily="18" charset="0"/>
                <a:cs typeface="Times New Roman" pitchFamily="18" charset="0"/>
              </a:rPr>
              <a:t>8-10 </a:t>
            </a:r>
            <a:r>
              <a:rPr lang="kk-KZ" sz="1200" dirty="0" smtClean="0">
                <a:latin typeface="Times New Roman" pitchFamily="18" charset="0"/>
                <a:cs typeface="Times New Roman" pitchFamily="18" charset="0"/>
              </a:rPr>
              <a:t>градус жылы.</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16" name="TextBox 13"/>
          <p:cNvSpPr txBox="1"/>
          <p:nvPr/>
        </p:nvSpPr>
        <p:spPr>
          <a:xfrm>
            <a:off x="4953000" y="2714620"/>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b="1" dirty="0" err="1" smtClean="0">
                <a:solidFill>
                  <a:schemeClr val="tx1"/>
                </a:solidFill>
                <a:latin typeface="Times New Roman" panose="02020603050405020304" pitchFamily="18" charset="0"/>
                <a:cs typeface="Times New Roman" panose="02020603050405020304" pitchFamily="18" charset="0"/>
              </a:rPr>
              <a:t>жиналуына</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a:t>
            </a:r>
            <a:r>
              <a:rPr lang="kk-KZ" sz="1200" b="1" dirty="0" smtClean="0">
                <a:solidFill>
                  <a:schemeClr val="tx1"/>
                </a:solidFill>
                <a:latin typeface="Times New Roman" panose="02020603050405020304" pitchFamily="18" charset="0"/>
                <a:cs typeface="Times New Roman" panose="02020603050405020304" pitchFamily="18" charset="0"/>
              </a:rPr>
              <a:t>төмен</a:t>
            </a:r>
            <a:r>
              <a:rPr lang="kk-KZ" sz="1200" dirty="0" smtClean="0">
                <a:solidFill>
                  <a:schemeClr val="tx1"/>
                </a:solidFill>
                <a:latin typeface="Times New Roman" panose="02020603050405020304" pitchFamily="18" charset="0"/>
                <a:cs typeface="Times New Roman" panose="02020603050405020304" pitchFamily="18" charset="0"/>
              </a:rPr>
              <a:t> болады деп күтіледі.</a:t>
            </a:r>
            <a:endParaRPr lang="ru-RU" sz="1200" dirty="0" smtClean="0">
              <a:solidFill>
                <a:schemeClr val="tx1"/>
              </a:solidFill>
              <a:latin typeface="Times New Roman" panose="02020603050405020304" pitchFamily="18" charset="0"/>
              <a:cs typeface="Times New Roman" panose="02020603050405020304" pitchFamily="18" charset="0"/>
            </a:endParaRPr>
          </a:p>
        </p:txBody>
      </p:sp>
      <p:sp>
        <p:nvSpPr>
          <p:cNvPr id="12" name="Прямоугольник 21"/>
          <p:cNvSpPr/>
          <p:nvPr/>
        </p:nvSpPr>
        <p:spPr>
          <a:xfrm>
            <a:off x="4953000" y="3857628"/>
            <a:ext cx="464347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сәуір</a:t>
            </a:r>
            <a:r>
              <a:rPr lang="kk-KZ"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қаласы </a:t>
            </a:r>
            <a:r>
              <a:rPr lang="ru-RU" altLang="ru-RU" sz="1200" b="1" dirty="0" err="1">
                <a:latin typeface="Times New Roman" panose="02020603050405020304" pitchFamily="18" charset="0"/>
                <a:cs typeface="Times New Roman" panose="02020603050405020304" pitchFamily="18" charset="0"/>
              </a:rPr>
              <a:t>атмосфералық </a:t>
            </a:r>
            <a:r>
              <a:rPr lang="ru-RU" altLang="ru-RU" sz="1200" b="1" dirty="0" err="1" smtClean="0">
                <a:latin typeface="Times New Roman" panose="02020603050405020304" pitchFamily="18" charset="0"/>
                <a:cs typeface="Times New Roman" panose="02020603050405020304" pitchFamily="18" charset="0"/>
              </a:rPr>
              <a:t>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4953000" y="4429132"/>
          <a:ext cx="4680169" cy="1778562"/>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645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55</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0,109</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2847</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0,569</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87</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0,433</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41</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0,103</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1</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0,163</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spTree>
  </p:cSld>
  <p:clrMapOvr>
    <a:masterClrMapping/>
  </p:clrMapOvr>
  <p:transition advTm="998"/>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2571744"/>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 Балгазынов К.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ransition advTm="62"/>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22596</TotalTime>
  <Words>520</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5797</cp:revision>
  <cp:lastPrinted>2021-07-01T03:56:27Z</cp:lastPrinted>
  <dcterms:created xsi:type="dcterms:W3CDTF">2018-03-27T06:03:00Z</dcterms:created>
  <dcterms:modified xsi:type="dcterms:W3CDTF">2026-04-20T06:15:41Z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