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6471855"/>
              </p:ext>
            </p:extLst>
          </p:nvPr>
        </p:nvGraphicFramePr>
        <p:xfrm>
          <a:off x="344488" y="2141593"/>
          <a:ext cx="4465638" cy="186347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110</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98318472"/>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045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.588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сәуір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сәуір</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аздаған жаңбыр, күндіз 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a:t>
            </a:r>
            <a:r>
              <a:rPr lang="kk-KZ" sz="1100" dirty="0">
                <a:solidFill>
                  <a:prstClr val="black"/>
                </a:solidFill>
                <a:latin typeface="Times New Roman" pitchFamily="18" charset="0"/>
                <a:cs typeface="Times New Roman" pitchFamily="18" charset="0"/>
              </a:rPr>
              <a:t>температурасы түнде </a:t>
            </a:r>
            <a:r>
              <a:rPr lang="kk-KZ" sz="1100" dirty="0" smtClean="0">
                <a:solidFill>
                  <a:prstClr val="black"/>
                </a:solidFill>
                <a:latin typeface="Times New Roman" pitchFamily="18" charset="0"/>
                <a:cs typeface="Times New Roman" pitchFamily="18" charset="0"/>
              </a:rPr>
              <a:t>8-10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21</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сәуір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аздаған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a:t>
            </a:r>
            <a:r>
              <a:rPr lang="kk-KZ" sz="1100" dirty="0" smtClean="0">
                <a:solidFill>
                  <a:prstClr val="black"/>
                </a:solidFill>
                <a:latin typeface="Times New Roman" pitchFamily="18" charset="0"/>
                <a:cs typeface="Times New Roman" pitchFamily="18" charset="0"/>
              </a:rPr>
              <a:t>-10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Кадирхан </a:t>
            </a:r>
            <a:r>
              <a:rPr lang="kk-KZ" altLang="ru-RU" sz="1000" b="1" i="1" dirty="0">
                <a:solidFill>
                  <a:srgbClr val="000000"/>
                </a:solidFill>
                <a:latin typeface="Times New Roman" panose="02020603050405020304" pitchFamily="18" charset="0"/>
                <a:cs typeface="Times New Roman" panose="02020603050405020304" pitchFamily="18" charset="0"/>
              </a:rPr>
              <a:t>П.М.</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31710</TotalTime>
  <Words>568</Words>
  <Application>Microsoft Office PowerPoint</Application>
  <PresentationFormat>Лист A4 (210x297 мм)</PresentationFormat>
  <Paragraphs>88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4281</cp:revision>
  <cp:lastPrinted>2021-07-01T07:38:07Z</cp:lastPrinted>
  <dcterms:created xsi:type="dcterms:W3CDTF">2018-03-27T06:03:00Z</dcterms:created>
  <dcterms:modified xsi:type="dcterms:W3CDTF">2026-04-20T06:54:26Z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