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78" y="3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16348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оңтүстік-батыстан жел соғады, күші 5-10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6-8, күндіз 19-21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сәуірге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21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22 </a:t>
            </a:r>
            <a:r>
              <a:rPr lang="ru-RU" altLang="ru-RU" sz="1200" b="1" dirty="0" err="1">
                <a:latin typeface="Times New Roman" panose="02020603050405020304" pitchFamily="18" charset="0"/>
                <a:cs typeface="Times New Roman" pitchFamily="18" charset="0"/>
              </a:rPr>
              <a:t>сәуірдің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2-7 м/с. Ауа температурасы 8-10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сәуірде</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08860046"/>
              </p:ext>
            </p:extLst>
          </p:nvPr>
        </p:nvGraphicFramePr>
        <p:xfrm>
          <a:off x="5081459" y="4243155"/>
          <a:ext cx="4572000" cy="2173664"/>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377714">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53997">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0.386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21759</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4172</cp:revision>
  <cp:lastPrinted>2021-07-01T07:38:07Z</cp:lastPrinted>
  <dcterms:created xsi:type="dcterms:W3CDTF">2018-03-27T06:03:00Z</dcterms:created>
  <dcterms:modified xsi:type="dcterms:W3CDTF">2026-04-20T07:57:23Z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