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784945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en-US"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42784676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93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smtClean="0">
                <a:latin typeface="Times New Roman" pitchFamily="18" charset="0"/>
                <a:cs typeface="Times New Roman" pitchFamily="18" charset="0"/>
              </a:rPr>
              <a:t> </a:t>
            </a:r>
            <a:r>
              <a:rPr lang="kk-KZ" altLang="ru-RU" sz="1200" b="1" smtClean="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таңертең және күндіз жаңбыр, найзағай, бұршақ, дауыл. Оңтүстік-шығыстан соғатын жел оңтүстік-батысқа ауысады, күші 8-13, таңертең және күндіз екпіні 15-20 м/с. Ауа температурасы түнде 10-12, күндіз 26-28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12-14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14302</TotalTime>
  <Words>580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4134</cp:revision>
  <cp:lastPrinted>2021-07-01T03:56:27Z</cp:lastPrinted>
  <dcterms:created xsi:type="dcterms:W3CDTF">2018-03-27T06:03:00Z</dcterms:created>
  <dcterms:modified xsi:type="dcterms:W3CDTF">2026-04-20T07:03:05Z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