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2" d="100"/>
          <a:sy n="92" d="100"/>
        </p:scale>
        <p:origin x="72"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4605623"/>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125303"/>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21 сәуірге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20 </a:t>
            </a:r>
            <a:r>
              <a:rPr lang="kk-KZ" sz="1200" b="1" dirty="0" smtClean="0">
                <a:latin typeface="Times New Roman" panose="02020603050405020304" pitchFamily="18" charset="0"/>
                <a:cs typeface="Times New Roman" panose="02020603050405020304" pitchFamily="18" charset="0"/>
              </a:rPr>
              <a:t>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сәуір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бұлтты, жауын-шашынсыз. Оңтүстік-шығыстан соғатын жел батысқа ауысады, күші 3-8, күндіз екпіні 13 м/с</a:t>
            </a:r>
            <a:r>
              <a:rPr lang="kk-KZ" sz="1200" kern="1400" dirty="0">
                <a:solidFill>
                  <a:srgbClr val="000000"/>
                </a:solidFill>
                <a:latin typeface="Times New Roman" panose="02020603050405020304" pitchFamily="18" charset="0"/>
                <a:ea typeface="Times New Roman" panose="02020603050405020304" pitchFamily="18" charset="0"/>
              </a:rPr>
              <a:t>.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8-10,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16-18 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Түнде 22 сәуірге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kk-KZ" sz="1200" b="1" dirty="0" smtClean="0">
                <a:solidFill>
                  <a:srgbClr val="000000"/>
                </a:solidFill>
                <a:latin typeface="Times New Roman" pitchFamily="18" charset="0"/>
                <a:cs typeface="Times New Roman" pitchFamily="18" charset="0"/>
              </a:rPr>
              <a:t>21 сәуір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22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kern="1400" dirty="0">
                <a:solidFill>
                  <a:srgbClr val="000000"/>
                </a:solidFill>
                <a:latin typeface="Times New Roman" panose="02020603050405020304" pitchFamily="18" charset="0"/>
                <a:ea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ұлтты, жауын-шашынсыз. </a:t>
            </a:r>
            <a:r>
              <a:rPr lang="kk-KZ" sz="1200" dirty="0" smtClean="0">
                <a:latin typeface="Times New Roman" panose="02020603050405020304" pitchFamily="18" charset="0"/>
                <a:cs typeface="Times New Roman" panose="02020603050405020304" pitchFamily="18" charset="0"/>
                <a:sym typeface="+mn-ea"/>
              </a:rPr>
              <a:t>Сол</a:t>
            </a:r>
            <a:r>
              <a:rPr lang="kk-KZ" altLang="ru-RU" sz="1200" dirty="0" smtClean="0">
                <a:latin typeface="Times New Roman" panose="02020603050405020304" pitchFamily="18" charset="0"/>
                <a:cs typeface="Times New Roman" panose="02020603050405020304" pitchFamily="18" charset="0"/>
                <a:sym typeface="+mn-ea"/>
              </a:rPr>
              <a:t>түстік-батыстан жел соғады</a:t>
            </a:r>
            <a:r>
              <a:rPr lang="kk-KZ" sz="1200" dirty="0" smtClean="0">
                <a:latin typeface="Times New Roman" panose="02020603050405020304" pitchFamily="18" charset="0"/>
                <a:cs typeface="Times New Roman" panose="02020603050405020304" pitchFamily="18" charset="0"/>
              </a:rPr>
              <a:t>, күші 0-5 м/с. Ауа </a:t>
            </a:r>
            <a:r>
              <a:rPr lang="kk-KZ" sz="1200" smtClean="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1-3</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5771419"/>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1022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сәуірге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66227" y="2223016"/>
            <a:ext cx="4904556"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21 сәуірде түнде, 22 </a:t>
            </a:r>
            <a:r>
              <a:rPr lang="kk-KZ" sz="1200" dirty="0">
                <a:solidFill>
                  <a:schemeClr val="tx1"/>
                </a:solidFill>
                <a:latin typeface="Times New Roman" panose="02020603050405020304" pitchFamily="18" charset="0"/>
                <a:cs typeface="Times New Roman" panose="02020603050405020304" pitchFamily="18" charset="0"/>
              </a:rPr>
              <a:t>сәуірде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Күндіз</a:t>
            </a:r>
            <a:r>
              <a:rPr lang="ru-RU" sz="1200" dirty="0" smtClean="0">
                <a:solidFill>
                  <a:schemeClr val="tx1"/>
                </a:solidFill>
                <a:latin typeface="Times New Roman" panose="02020603050405020304" pitchFamily="18" charset="0"/>
                <a:cs typeface="Times New Roman" panose="02020603050405020304" pitchFamily="18" charset="0"/>
              </a:rPr>
              <a:t> 21 </a:t>
            </a:r>
            <a:r>
              <a:rPr lang="ru-RU" sz="1200" dirty="0" err="1" smtClean="0">
                <a:solidFill>
                  <a:schemeClr val="tx1"/>
                </a:solidFill>
                <a:latin typeface="Times New Roman" panose="02020603050405020304" pitchFamily="18" charset="0"/>
                <a:cs typeface="Times New Roman" panose="02020603050405020304" pitchFamily="18" charset="0"/>
              </a:rPr>
              <a:t>сәуірде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1444" y="3403583"/>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.Л.И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Сұлтанова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44706</TotalTime>
  <Words>546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6779</cp:revision>
  <cp:lastPrinted>2021-07-01T07:38:07Z</cp:lastPrinted>
  <dcterms:created xsi:type="dcterms:W3CDTF">2018-03-27T06:03:00Z</dcterms:created>
  <dcterms:modified xsi:type="dcterms:W3CDTF">2026-04-20T08:30:12Z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