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306357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smtClean="0">
                <a:latin typeface="Times New Roman" panose="02020603050405020304" pitchFamily="18" charset="0"/>
                <a:cs typeface="Times New Roman" panose="02020603050405020304" pitchFamily="18" charset="0"/>
              </a:rPr>
              <a:t>20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91303203"/>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0,766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1,483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r>
                        <a:rPr lang="en-US" sz="1000" dirty="0" smtClean="0">
                          <a:solidFill>
                            <a:schemeClr val="tx1"/>
                          </a:solidFill>
                          <a:latin typeface="Times New Roman" panose="02020603050405020304" pitchFamily="18" charset="0"/>
                          <a:cs typeface="Times New Roman" panose="02020603050405020304" pitchFamily="18" charset="0"/>
                        </a:rPr>
                        <a:t>60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Оңтүстік-шығыстан соғатын жел оңтүстік-батысқа ауысады, күші 8-13, күндіз екпіні 15-20 м/с. Ауа температурасы түнде 13-15, күндіз 28-30 градус жылы.  </a:t>
            </a:r>
            <a:endParaRPr lang="ru-RU" sz="1100" dirty="0" smtClean="0">
              <a:latin typeface="Times New Roman" pitchFamily="18" charset="0"/>
              <a:cs typeface="Times New Roman" pitchFamily="18" charset="0"/>
            </a:endParaRPr>
          </a:p>
          <a:p>
            <a:pPr indent="182563" algn="ctr"/>
            <a:endParaRPr lang="kk-KZ" altLang="ru-RU" sz="1200" b="1" smtClean="0">
              <a:latin typeface="Times New Roman" pitchFamily="18" charset="0"/>
              <a:cs typeface="Times New Roman" pitchFamily="18" charset="0"/>
            </a:endParaRPr>
          </a:p>
          <a:p>
            <a:pPr indent="182563" algn="ctr"/>
            <a:r>
              <a:rPr lang="kk-KZ" altLang="ru-RU" sz="1200" b="1"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22</a:t>
            </a:r>
            <a:r>
              <a:rPr lang="kk-KZ" altLang="ru-RU" sz="1200" b="1" dirty="0" smtClean="0">
                <a:latin typeface="Times New Roman" pitchFamily="18" charset="0"/>
                <a:cs typeface="Times New Roman" pitchFamily="18" charset="0"/>
              </a:rPr>
              <a:t>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соғады, күші 8-13 м/с.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14298</TotalTime>
  <Words>546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4138</cp:revision>
  <cp:lastPrinted>2021-07-01T03:56:27Z</cp:lastPrinted>
  <dcterms:created xsi:type="dcterms:W3CDTF">2018-03-27T06:03:00Z</dcterms:created>
  <dcterms:modified xsi:type="dcterms:W3CDTF">2026-04-20T07:00:02Z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