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3974868"/>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20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түнде күші </a:t>
            </a:r>
            <a:r>
              <a:rPr lang="kk-KZ" altLang="ru-RU" sz="1200" dirty="0" smtClean="0">
                <a:latin typeface="Times New Roman" panose="02020603050405020304" pitchFamily="18" charset="0"/>
                <a:cs typeface="Times New Roman" panose="02020603050405020304" pitchFamily="18" charset="0"/>
              </a:rPr>
              <a:t>2-7,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6-11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4-6,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18-20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22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сәуір</a:t>
            </a:r>
            <a:r>
              <a:rPr lang="kk-KZ" alt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a:latin typeface="Times New Roman" panose="02020603050405020304" pitchFamily="18" charset="0"/>
                <a:cs typeface="Times New Roman" panose="02020603050405020304" pitchFamily="18" charset="0"/>
              </a:rPr>
              <a:t> 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3-8 </a:t>
            </a:r>
            <a:r>
              <a:rPr lang="ru-RU" sz="1150" dirty="0" smtClean="0">
                <a:latin typeface="Times New Roman" panose="02020603050405020304" pitchFamily="18" charset="0"/>
                <a:cs typeface="Times New Roman" panose="02020603050405020304" pitchFamily="18" charset="0"/>
              </a:rPr>
              <a:t>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93514" y="2333625"/>
            <a:ext cx="4756326" cy="101566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21-22 сәуір </a:t>
            </a:r>
            <a:r>
              <a:rPr lang="kk-KZ" altLang="en-US" sz="1200" dirty="0">
                <a:solidFill>
                  <a:schemeClr val="tx1"/>
                </a:solidFill>
                <a:latin typeface="Times New Roman" pitchFamily="18" charset="0"/>
                <a:cs typeface="Times New Roman" pitchFamily="18" charset="0"/>
                <a:sym typeface="+mn-ea"/>
              </a:rPr>
              <a:t>түнде 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21 сәуір </a:t>
            </a:r>
            <a:r>
              <a:rPr lang="kk-KZ" altLang="en-US" sz="1200" dirty="0">
                <a:solidFill>
                  <a:schemeClr val="tx1"/>
                </a:solidFill>
                <a:latin typeface="Times New Roman" pitchFamily="18" charset="0"/>
                <a:cs typeface="Times New Roman" pitchFamily="18" charset="0"/>
                <a:sym typeface="+mn-ea"/>
              </a:rPr>
              <a:t>күндіз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27479</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5270</cp:revision>
  <cp:lastPrinted>2021-07-01T07:38:07Z</cp:lastPrinted>
  <dcterms:created xsi:type="dcterms:W3CDTF">2018-03-27T06:03:00Z</dcterms:created>
  <dcterms:modified xsi:type="dcterms:W3CDTF">2026-04-20T08:29:36Z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