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42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290355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сәуірдегі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smtClean="0">
                <a:latin typeface="Times New Roman" panose="02020603050405020304" pitchFamily="18" charset="0"/>
                <a:cs typeface="Times New Roman" panose="02020603050405020304" pitchFamily="18" charset="0"/>
              </a:rPr>
              <a:t>21</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сәуірге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a:t>
            </a:r>
            <a:r>
              <a:rPr lang="kk-KZ" altLang="ru-RU" sz="1200" b="1" dirty="0">
                <a:latin typeface="Times New Roman" pitchFamily="18" charset="0"/>
                <a:cs typeface="Times New Roman" pitchFamily="18" charset="0"/>
              </a:rPr>
              <a:t>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оңтүстік-шығыстан, оңтүстіктен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түнде күші 1-6, күндіз күші 4-9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20</a:t>
            </a:r>
            <a:r>
              <a:rPr lang="kk-KZ" sz="1200" dirty="0" smtClean="0">
                <a:solidFill>
                  <a:prstClr val="black"/>
                </a:solidFill>
                <a:latin typeface="Times New Roman" pitchFamily="18" charset="0"/>
                <a:cs typeface="Times New Roman" pitchFamily="18" charset="0"/>
              </a:rPr>
              <a:t>-22 </a:t>
            </a:r>
            <a:r>
              <a:rPr lang="kk-KZ" sz="1200" dirty="0">
                <a:solidFill>
                  <a:prstClr val="black"/>
                </a:solidFill>
                <a:latin typeface="Times New Roman" pitchFamily="18" charset="0"/>
                <a:cs typeface="Times New Roman" pitchFamily="18" charset="0"/>
              </a:rPr>
              <a:t>жылы болады.</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 </a:t>
            </a:r>
            <a:r>
              <a:rPr lang="" altLang="ru-RU" sz="1200" b="1" dirty="0">
                <a:latin typeface="Times New Roman" pitchFamily="18" charset="0"/>
                <a:cs typeface="Times New Roman" pitchFamily="18" charset="0"/>
              </a:rPr>
              <a:t>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2 </a:t>
            </a:r>
            <a:r>
              <a:rPr lang="ru-RU" sz="1200" b="1" dirty="0" err="1" smtClean="0">
                <a:latin typeface="Times New Roman" panose="02020603050405020304" pitchFamily="18" charset="0"/>
                <a:cs typeface="Times New Roman" panose="02020603050405020304" pitchFamily="18" charset="0"/>
              </a:rPr>
              <a:t>сәуір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74260" y="33983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98033500"/>
              </p:ext>
            </p:extLst>
          </p:nvPr>
        </p:nvGraphicFramePr>
        <p:xfrm>
          <a:off x="4963365" y="427314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17809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3,562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4992160" y="245771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19957</TotalTime>
  <Words>566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4300</cp:revision>
  <cp:lastPrinted>2021-07-01T03:56:27Z</cp:lastPrinted>
  <dcterms:created xsi:type="dcterms:W3CDTF">2018-03-27T06:03:00Z</dcterms:created>
  <dcterms:modified xsi:type="dcterms:W3CDTF">2026-04-20T06:59:53Z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