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2395" y="-63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6698331"/>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20 сәуір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20</a:t>
            </a:r>
            <a:r>
              <a:rPr lang="kk-KZ" sz="1100" b="1" kern="1400" dirty="0">
                <a:latin typeface="Times New Roman" panose="02020603050405020304" pitchFamily="18" charset="0"/>
                <a:cs typeface="Times New Roman" panose="02020603050405020304" pitchFamily="18" charset="0"/>
              </a:rPr>
              <a:t> сәуір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6103337"/>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9156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1.831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1.719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21 </a:t>
            </a:r>
            <a:r>
              <a:rPr lang="kk-KZ" sz="1100" b="1" kern="1400" dirty="0">
                <a:latin typeface="Times New Roman" panose="02020603050405020304" pitchFamily="18" charset="0"/>
                <a:cs typeface="Times New Roman" panose="02020603050405020304" pitchFamily="18" charset="0"/>
              </a:rPr>
              <a:t>сәуірг</a:t>
            </a:r>
            <a:r>
              <a:rPr lang="kk-KZ" sz="1100" b="1" dirty="0">
                <a:latin typeface="Times New Roman" panose="02020603050405020304" pitchFamily="18" charset="0"/>
                <a:cs typeface="Times New Roman" panose="02020603050405020304" pitchFamily="18" charset="0"/>
              </a:rPr>
              <a:t>е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20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21</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5-7, күндіз 23-25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22 сәуірге</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21 </a:t>
            </a:r>
            <a:r>
              <a:rPr lang="kk-KZ" sz="1100" b="1" kern="1400" dirty="0">
                <a:latin typeface="Times New Roman" panose="02020603050405020304" pitchFamily="18" charset="0"/>
                <a:cs typeface="Times New Roman" panose="02020603050405020304" pitchFamily="18" charset="0"/>
              </a:rPr>
              <a:t>сәуір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22 сәуір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6-8 градус жылы.</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Леженина П.</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52646</TotalTime>
  <Words>596</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7617</cp:revision>
  <cp:lastPrinted>2025-07-15T07:11:11Z</cp:lastPrinted>
  <dcterms:created xsi:type="dcterms:W3CDTF">2018-03-27T06:03:00Z</dcterms:created>
  <dcterms:modified xsi:type="dcterms:W3CDTF">2026-04-20T06:31:54Z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