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2" d="100"/>
          <a:sy n="92" d="100"/>
        </p:scale>
        <p:origin x="7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377346"/>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күндіз жаңбыр жауады, найзағай күтіледі</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7-9</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21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a:t>
            </a:r>
            <a:r>
              <a:rPr lang="kk-KZ" sz="1200" kern="1400" dirty="0" smtClean="0">
                <a:solidFill>
                  <a:srgbClr val="000000"/>
                </a:solidFill>
                <a:latin typeface="Times New Roman" panose="02020603050405020304" pitchFamily="18" charset="0"/>
                <a:ea typeface="Times New Roman" panose="02020603050405020304" pitchFamily="18" charset="0"/>
              </a:rPr>
              <a:t>бұлтты, жаңбыр </a:t>
            </a:r>
            <a:r>
              <a:rPr lang="kk-KZ" sz="1200" kern="1400" dirty="0">
                <a:solidFill>
                  <a:srgbClr val="000000"/>
                </a:solidFill>
                <a:latin typeface="Times New Roman" panose="02020603050405020304" pitchFamily="18" charset="0"/>
                <a:ea typeface="Times New Roman" panose="02020603050405020304" pitchFamily="18" charset="0"/>
              </a:rPr>
              <a:t>жауады,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күтіледі. </a:t>
            </a:r>
            <a:r>
              <a:rPr lang="kk-KZ" altLang="ru-RU" sz="1200" dirty="0" smtClean="0">
                <a:latin typeface="Times New Roman" panose="02020603050405020304" pitchFamily="18" charset="0"/>
                <a:cs typeface="Times New Roman" panose="02020603050405020304" pitchFamily="18" charset="0"/>
                <a:sym typeface="+mn-ea"/>
              </a:rPr>
              <a:t>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екпіні 15 м/с. </a:t>
            </a:r>
            <a:r>
              <a:rPr lang="kk-KZ" sz="1200" dirty="0" smtClean="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77141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444" y="2383866"/>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44693</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6773</cp:revision>
  <cp:lastPrinted>2021-07-01T07:38:07Z</cp:lastPrinted>
  <dcterms:created xsi:type="dcterms:W3CDTF">2018-03-27T06:03:00Z</dcterms:created>
  <dcterms:modified xsi:type="dcterms:W3CDTF">2026-04-19T07:24:23Z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