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3196635"/>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19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19</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222934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20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19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20</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a:t>
            </a:r>
            <a:r>
              <a:rPr lang="kk-KZ" sz="1100">
                <a:latin typeface="Times New Roman" panose="02020603050405020304" pitchFamily="18" charset="0"/>
                <a:cs typeface="Times New Roman" panose="02020603050405020304" pitchFamily="18" charset="0"/>
              </a:rPr>
              <a:t>түнде 0-2, күндіз 19-21 </a:t>
            </a:r>
            <a:r>
              <a:rPr lang="kk-KZ" sz="1100" dirty="0">
                <a:latin typeface="Times New Roman" panose="02020603050405020304" pitchFamily="18" charset="0"/>
                <a:cs typeface="Times New Roman" panose="02020603050405020304" pitchFamily="18" charset="0"/>
              </a:rPr>
              <a:t>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21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20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21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 Ауа температурасы 3-5 градус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52629</TotalTime>
  <Words>596</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7613</cp:revision>
  <cp:lastPrinted>2025-07-15T07:11:11Z</cp:lastPrinted>
  <dcterms:created xsi:type="dcterms:W3CDTF">2018-03-27T06:03:00Z</dcterms:created>
  <dcterms:modified xsi:type="dcterms:W3CDTF">2026-04-19T08:16:53Z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