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9209326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109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42784676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927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indent="182563" algn="ctr"/>
            <a:endParaRPr lang="kk-KZ" altLang="ru-RU" sz="1200" b="1"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21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07167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14308</TotalTime>
  <Words>553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4138</cp:revision>
  <cp:lastPrinted>2021-07-01T03:56:27Z</cp:lastPrinted>
  <dcterms:created xsi:type="dcterms:W3CDTF">2018-03-27T06:03:00Z</dcterms:created>
  <dcterms:modified xsi:type="dcterms:W3CDTF">2026-04-19T07:00:45Z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