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8" d="100"/>
          <a:sy n="108" d="100"/>
        </p:scale>
        <p:origin x="42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02263833"/>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№109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9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64612574"/>
              </p:ext>
            </p:extLst>
          </p:nvPr>
        </p:nvGraphicFramePr>
        <p:xfrm>
          <a:off x="4854548" y="6199894"/>
          <a:ext cx="4955395" cy="465878"/>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сәуірдегі</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20</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сәуірге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9 сәуір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20 </a:t>
            </a:r>
            <a:r>
              <a:rPr lang="ru-RU" altLang="ru-RU" sz="1200" b="1" dirty="0" err="1">
                <a:latin typeface="Times New Roman" panose="02020603050405020304" pitchFamily="18" charset="0"/>
                <a:cs typeface="Times New Roman" panose="02020603050405020304" pitchFamily="18" charset="0"/>
              </a:rPr>
              <a:t>сәуір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Аздаған бұлтты, жауын-шашынсыз. 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0-2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17-19 </a:t>
            </a:r>
            <a:r>
              <a:rPr lang="kk-KZ" sz="1200" dirty="0">
                <a:solidFill>
                  <a:prstClr val="black"/>
                </a:solidFill>
                <a:latin typeface="Times New Roman" pitchFamily="18" charset="0"/>
                <a:cs typeface="Times New Roman" pitchFamily="18" charset="0"/>
              </a:rPr>
              <a:t>жылы болады.</a:t>
            </a:r>
          </a:p>
          <a:p>
            <a:pPr algn="ctr">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a:t>
            </a:r>
            <a:r>
              <a:rPr lang="" altLang="ru-RU" sz="1200" b="1" dirty="0">
                <a:latin typeface="Times New Roman" pitchFamily="18" charset="0"/>
                <a:cs typeface="Times New Roman" pitchFamily="18" charset="0"/>
              </a:rPr>
              <a:t>2</a:t>
            </a:r>
            <a:r>
              <a:rPr lang="kk-KZ" altLang="ru-RU" sz="1200" b="1" dirty="0">
                <a:latin typeface="Times New Roman" pitchFamily="18" charset="0"/>
                <a:cs typeface="Times New Roman" pitchFamily="18" charset="0"/>
              </a:rPr>
              <a:t>1</a:t>
            </a:r>
            <a:r>
              <a:rPr lang="" altLang="ru-RU" sz="1200" b="1" dirty="0">
                <a:latin typeface="Times New Roman" pitchFamily="18" charset="0"/>
                <a:cs typeface="Times New Roman" pitchFamily="18" charset="0"/>
              </a:rPr>
              <a:t> с</a:t>
            </a:r>
            <a:r>
              <a:rPr lang="kk-KZ" altLang="ru-RU" sz="1200" b="1" dirty="0">
                <a:latin typeface="Times New Roman" pitchFamily="18" charset="0"/>
                <a:cs typeface="Times New Roman" pitchFamily="18" charset="0"/>
              </a:rPr>
              <a:t>әуірге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20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a:t>
            </a:r>
            <a:r>
              <a:rPr lang="" sz="1200" b="1" dirty="0">
                <a:latin typeface="Times New Roman" panose="02020603050405020304" pitchFamily="18" charset="0"/>
                <a:cs typeface="Times New Roman" panose="02020603050405020304" pitchFamily="18" charset="0"/>
              </a:rPr>
              <a:t>2</a:t>
            </a:r>
            <a:r>
              <a:rPr lang="kk-KZ" sz="1200" b="1" dirty="0">
                <a:latin typeface="Times New Roman" panose="02020603050405020304" pitchFamily="18" charset="0"/>
                <a:cs typeface="Times New Roman" panose="02020603050405020304" pitchFamily="18" charset="0"/>
              </a:rPr>
              <a:t>1</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сәуір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жауын-шашынсыз. Жел шығыстан, оңтүстік-шығыстан соғады, күші 2-7 м/с. Ауа температурасы </a:t>
            </a:r>
            <a:r>
              <a:rPr lang="kk-KZ" sz="1200" dirty="0" smtClean="0">
                <a:solidFill>
                  <a:prstClr val="black"/>
                </a:solidFill>
                <a:latin typeface="Times New Roman" pitchFamily="18" charset="0"/>
                <a:cs typeface="Times New Roman" pitchFamily="18" charset="0"/>
              </a:rPr>
              <a:t>0-2 жылы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74260" y="339839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74921393"/>
              </p:ext>
            </p:extLst>
          </p:nvPr>
        </p:nvGraphicFramePr>
        <p:xfrm>
          <a:off x="4963365" y="427314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246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0,492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5660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1,132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268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1,340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0,157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0,838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2" name="TextBox 13"/>
          <p:cNvSpPr txBox="1"/>
          <p:nvPr/>
        </p:nvSpPr>
        <p:spPr>
          <a:xfrm>
            <a:off x="4992160" y="245771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көтеріңкі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smtClean="0">
                <a:solidFill>
                  <a:srgbClr val="000000"/>
                </a:solidFill>
                <a:latin typeface="Times New Roman" panose="02020603050405020304" pitchFamily="18" charset="0"/>
                <a:cs typeface="Times New Roman" panose="02020603050405020304" pitchFamily="18" charset="0"/>
              </a:rPr>
              <a:t>Найманбаев</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189</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 </a:t>
            </a:r>
            <a:r>
              <a:rPr lang=""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0,11≤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19955</TotalTime>
  <Words>564</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4294</cp:revision>
  <cp:lastPrinted>2021-07-01T03:56:27Z</cp:lastPrinted>
  <dcterms:created xsi:type="dcterms:W3CDTF">2018-03-27T06:03:00Z</dcterms:created>
  <dcterms:modified xsi:type="dcterms:W3CDTF">2026-04-19T07:10:24Z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