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28" y="45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19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34618843"/>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435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itchFamily="18" charset="0"/>
                <a:ea typeface="Calibri"/>
                <a:cs typeface="Times New Roman" pitchFamily="18" charset="0"/>
                <a:sym typeface="Calibri"/>
              </a:rPr>
              <a:t>19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sym typeface="Calibri"/>
              </a:rPr>
              <a:t>20</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Оңтүстік-батыстан жел соғады, 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21</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smtClean="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21</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ea typeface="Calibri" pitchFamily="34" charset="0"/>
                <a:cs typeface="Times New Roman" pitchFamily="18" charset="0"/>
              </a:rPr>
              <a:t>О</a:t>
            </a:r>
            <a:r>
              <a:rPr lang="kk-KZ" sz="1100" smtClean="0">
                <a:latin typeface="Times New Roman" pitchFamily="18" charset="0"/>
                <a:ea typeface="Calibri" pitchFamily="34" charset="0"/>
                <a:cs typeface="Times New Roman" pitchFamily="18" charset="0"/>
              </a:rPr>
              <a:t>ңтүстік-шығыстан</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20</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kk-KZ" sz="1100" dirty="0" smtClean="0">
                <a:solidFill>
                  <a:schemeClr val="tx1"/>
                </a:solidFill>
                <a:latin typeface="Times New Roman" pitchFamily="18" charset="0"/>
                <a:cs typeface="Times New Roman" pitchFamily="18" charset="0"/>
              </a:rPr>
              <a:t>21</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18328</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7889</cp:revision>
  <cp:lastPrinted>2021-07-01T03:56:27Z</cp:lastPrinted>
  <dcterms:created xsi:type="dcterms:W3CDTF">2018-03-27T06:03:00Z</dcterms:created>
  <dcterms:modified xsi:type="dcterms:W3CDTF">2026-04-19T07:04:59Z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