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85981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оңтүстік-батыстан соғады, күші 5</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м/с. Ауа температурасы түнде 3-5 аяз, күндіз 8-10 жылы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59" y="3444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799636"/>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9138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854549" y="2450443"/>
            <a:ext cx="479184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19935</TotalTime>
  <Words>598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4288</cp:revision>
  <cp:lastPrinted>2021-07-01T03:56:27Z</cp:lastPrinted>
  <dcterms:created xsi:type="dcterms:W3CDTF">2018-03-27T06:03:00Z</dcterms:created>
  <dcterms:modified xsi:type="dcterms:W3CDTF">2026-04-17T08:20:02Z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