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445978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latin typeface="Times New Roman" panose="02020603050405020304" pitchFamily="18" charset="0"/>
                <a:cs typeface="Times New Roman" panose="02020603050405020304" pitchFamily="18" charset="0"/>
              </a:rPr>
              <a:t>18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sz="1200" b="1" dirty="0">
              <a:latin typeface="Times New Roman" panose="02020603050405020304" pitchFamily="18" charset="0"/>
              <a:cs typeface="Times New Roman" panose="02020603050405020304" pitchFamily="18" charset="0"/>
            </a:endParaRPr>
          </a:p>
          <a:p>
            <a:pPr indent="361950" algn="just"/>
            <a:r>
              <a:rPr lang="kk-KZ" altLang="ru-RU" sz="1200" dirty="0">
                <a:latin typeface="Times New Roman" panose="02020603050405020304" pitchFamily="18" charset="0"/>
                <a:cs typeface="Times New Roman" panose="02020603050405020304" pitchFamily="18" charset="0"/>
              </a:rPr>
              <a:t>Көшпелі бұлтты, жауын-шашынсыз. Жолдарда көктайғақ. Оңтүстік-шығыстан, оңтүстіктен жел соғады, күші 9-14, күндіз екпіні 15-20 м/с. Ауа температурасы түнде 3-5 градус аяз, күндіз 8-10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18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361950"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10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61950"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36195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476998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27469</TotalTime>
  <Words>653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5267</cp:revision>
  <cp:lastPrinted>2021-07-01T07:38:07Z</cp:lastPrinted>
  <dcterms:created xsi:type="dcterms:W3CDTF">2018-03-27T06:03:00Z</dcterms:created>
  <dcterms:modified xsi:type="dcterms:W3CDTF">2026-04-17T08:14:48Z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