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209326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№107</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784676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r>
                        <a:rPr lang="en-US" sz="1000" dirty="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17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p>
          <a:p>
            <a:pPr algn="ctr"/>
            <a:r>
              <a:rPr lang="ru-RU" altLang="ru-RU" sz="120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күндіз жаңбыр, найзағай</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м/с. Ауа температурасы түнде 5-7, күндіз 17-19 градус жылы.</a:t>
            </a:r>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м/с. Ауа температурасы 6-8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./Қабыл </a:t>
            </a:r>
            <a:r>
              <a:rPr lang="ru-RU" sz="1200" b="1" i="1" dirty="0">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14299</TotalTime>
  <Words>611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4134</cp:revision>
  <cp:lastPrinted>2021-07-01T03:56:27Z</cp:lastPrinted>
  <dcterms:created xsi:type="dcterms:W3CDTF">2018-03-27T06:03:00Z</dcterms:created>
  <dcterms:modified xsi:type="dcterms:W3CDTF">2026-04-17T08:21:52Z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