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745423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itchFamily="18" charset="0"/>
                <a:cs typeface="Times New Roman" pitchFamily="18" charset="0"/>
              </a:rPr>
              <a:t>17</a:t>
            </a:r>
            <a:r>
              <a:rPr lang="kk-KZ" altLang="ru-RU" sz="1200" b="1" dirty="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5-10 м/с. Ауа температурасы түнде 13-15 аяз</a:t>
            </a:r>
            <a:r>
              <a:rPr lang="kk-KZ" sz="1200">
                <a:solidFill>
                  <a:prstClr val="black"/>
                </a:solidFill>
                <a:latin typeface="Times New Roman" pitchFamily="18" charset="0"/>
                <a:cs typeface="Times New Roman" pitchFamily="18" charset="0"/>
              </a:rPr>
              <a:t>, күндіз             </a:t>
            </a:r>
            <a:r>
              <a:rPr lang="kk-KZ" sz="1200" dirty="0">
                <a:solidFill>
                  <a:prstClr val="black"/>
                </a:solidFill>
                <a:latin typeface="Times New Roman" pitchFamily="18" charset="0"/>
                <a:cs typeface="Times New Roman" pitchFamily="18" charset="0"/>
              </a:rPr>
              <a:t>3-5 жылы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18</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5347" y="334054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722640"/>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0" name="TextBox 13"/>
          <p:cNvSpPr txBox="1"/>
          <p:nvPr/>
        </p:nvSpPr>
        <p:spPr>
          <a:xfrm>
            <a:off x="5015346" y="24018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20516</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4200</cp:revision>
  <cp:lastPrinted>2021-07-01T03:56:27Z</cp:lastPrinted>
  <dcterms:created xsi:type="dcterms:W3CDTF">2018-03-27T06:03:00Z</dcterms:created>
  <dcterms:modified xsi:type="dcterms:W3CDTF">2026-04-17T08:19:40Z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