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70212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№107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7</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itchFamily="18" charset="0"/>
                <a:cs typeface="Times New Roman" pitchFamily="18" charset="0"/>
              </a:rPr>
              <a:t>17</a:t>
            </a:r>
            <a:r>
              <a:rPr lang="kk-KZ" altLang="ru-RU" sz="1200" b="1" dirty="0">
                <a:latin typeface="Times New Roman" pitchFamily="18" charset="0"/>
                <a:cs typeface="Times New Roman" pitchFamily="18" charset="0"/>
              </a:rPr>
              <a:t>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18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м/с. Ауа температурасы түнде 8-10 аяз, күндіз 4-6 жылы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19</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18</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19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3-8 м/с. Ауа температурасы 3-5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36227" y="326701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8044816"/>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14973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0,995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1" name="TextBox 13"/>
          <p:cNvSpPr txBox="1"/>
          <p:nvPr/>
        </p:nvSpPr>
        <p:spPr>
          <a:xfrm>
            <a:off x="5033957" y="23840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61950" algn="just"/>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36195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 altLang="ru-RU" sz="1200" b="1" i="1" dirty="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24408</TotalTime>
  <Words>674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4612</cp:revision>
  <cp:lastPrinted>2021-07-01T03:56:27Z</cp:lastPrinted>
  <dcterms:created xsi:type="dcterms:W3CDTF">2018-03-27T06:03:00Z</dcterms:created>
  <dcterms:modified xsi:type="dcterms:W3CDTF">2026-04-17T08:18:29Z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