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18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17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18</a:t>
            </a:r>
            <a:r>
              <a:rPr lang="kk-KZ" altLang="ru-RU" sz="1200" b="1" dirty="0">
                <a:latin typeface="Times New Roman" pitchFamily="18" charset="0"/>
                <a:ea typeface="Times New Roman KZ" pitchFamily="18" charset="0"/>
                <a:cs typeface="Times New Roman" pitchFamily="18" charset="0"/>
              </a:rPr>
              <a:t>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түнде жаңбыр. Солтүстік-шығыстан жел соғады, күші 7-12 м/с. Ауа температурасы түнде 1-3, күндіз 12-14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19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18 сәуір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19 </a:t>
            </a:r>
            <a:r>
              <a:rPr lang="ru-RU" sz="1200" b="1" dirty="0" err="1">
                <a:latin typeface="Times New Roman" pitchFamily="18" charset="0"/>
                <a:ea typeface="Times New Roman KZ" pitchFamily="18" charset="0"/>
                <a:cs typeface="Times New Roman"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5-10 м/с. Ауа температурасы үсік 3 градус.</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22586</TotalTime>
  <Words>553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5792</cp:revision>
  <cp:lastPrinted>2021-07-01T03:56:27Z</cp:lastPrinted>
  <dcterms:created xsi:type="dcterms:W3CDTF">2018-03-27T06:03:00Z</dcterms:created>
  <dcterms:modified xsi:type="dcterms:W3CDTF">2026-04-17T08:20:27Z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