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0459567"/>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сәуірге 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18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17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18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Жолдарда көктайғақ. Оңтүстік-шығыстан, оңтүстіктен жел соғады, күші 9-14, күндіз екпіні 15-20 м/с. Ауа температурасы түнде 3-5 градус аяз, күндіз 8-10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19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18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kk-KZ" altLang="ru-RU" sz="110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272238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25584</TotalTime>
  <Words>618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5172</cp:revision>
  <cp:lastPrinted>2021-07-01T03:56:27Z</cp:lastPrinted>
  <dcterms:created xsi:type="dcterms:W3CDTF">2018-03-27T06:03:00Z</dcterms:created>
  <dcterms:modified xsi:type="dcterms:W3CDTF">2026-04-17T08:21:05Z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