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213616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107</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17</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831847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261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17</a:t>
            </a:r>
            <a:r>
              <a:rPr lang="kk-KZ" altLang="ru-RU" sz="1200" b="1" dirty="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18</a:t>
            </a:r>
            <a:r>
              <a:rPr lang="kk-KZ"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err="1">
                <a:solidFill>
                  <a:srgbClr val="000000"/>
                </a:solidFill>
                <a:latin typeface="Times New Roman" panose="02020603050405020304" pitchFamily="18" charset="0"/>
                <a:cs typeface="Times New Roman" panose="02020603050405020304" pitchFamily="18" charset="0"/>
              </a:rPr>
              <a:t>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17</a:t>
            </a:r>
            <a:r>
              <a:rPr lang="kk-KZ" altLang="ru-RU" sz="1100" b="1" dirty="0">
                <a:solidFill>
                  <a:srgbClr val="000000"/>
                </a:solidFill>
                <a:latin typeface="Times New Roman" panose="02020603050405020304" pitchFamily="18" charset="0"/>
                <a:cs typeface="Times New Roman" panose="02020603050405020304" pitchFamily="18" charset="0"/>
              </a:rPr>
              <a:t>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18</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8-10, күндіз 18-20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19</a:t>
            </a:r>
            <a:r>
              <a:rPr lang="kk-KZ" sz="1100" b="1" dirty="0">
                <a:solidFill>
                  <a:srgbClr val="000000"/>
                </a:solidFill>
                <a:latin typeface="Times New Roman" panose="02020603050405020304" pitchFamily="18" charset="0"/>
                <a:cs typeface="Times New Roman" panose="02020603050405020304" pitchFamily="18" charset="0"/>
              </a:rPr>
              <a:t> сәуір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19</a:t>
            </a:r>
            <a:r>
              <a:rPr lang="kk-KZ" sz="1100" b="1" dirty="0">
                <a:solidFill>
                  <a:srgbClr val="000000"/>
                </a:solidFill>
                <a:latin typeface="Times New Roman" panose="02020603050405020304" pitchFamily="18" charset="0"/>
                <a:cs typeface="Times New Roman" panose="02020603050405020304" pitchFamily="18" charset="0"/>
              </a:rPr>
              <a:t> 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31700</TotalTime>
  <Words>596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4280</cp:revision>
  <cp:lastPrinted>2021-07-01T07:38:07Z</cp:lastPrinted>
  <dcterms:created xsi:type="dcterms:W3CDTF">2018-03-27T06:03:00Z</dcterms:created>
  <dcterms:modified xsi:type="dcterms:W3CDTF">2026-04-17T08:11:28Z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