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6" d="100"/>
          <a:sy n="116" d="100"/>
        </p:scale>
        <p:origin x="228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3996972"/>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a:t>
                      </a:r>
                      <a:r>
                        <a:rPr lang="kk-KZ" altLang="x-none" sz="1600" b="1" i="1" dirty="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1</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7</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31383" y="125303"/>
            <a:ext cx="4816721" cy="2246769"/>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a:latin typeface="Times New Roman" panose="02020603050405020304" pitchFamily="18" charset="0"/>
                <a:cs typeface="Times New Roman" panose="02020603050405020304" pitchFamily="18" charset="0"/>
              </a:rPr>
              <a:t>18 сәуірге а</a:t>
            </a:r>
            <a:r>
              <a:rPr lang="kk-KZ" altLang="ru-RU" sz="1200" b="1" dirty="0">
                <a:latin typeface="Times New Roman" pitchFamily="18" charset="0"/>
                <a:cs typeface="Times New Roman" pitchFamily="18" charset="0"/>
              </a:rPr>
              <a:t>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2026 ж. 17 </a:t>
            </a:r>
            <a:r>
              <a:rPr lang="kk-KZ" sz="1200" b="1" dirty="0">
                <a:latin typeface="Times New Roman" panose="02020603050405020304" pitchFamily="18" charset="0"/>
                <a:cs typeface="Times New Roman" panose="02020603050405020304" pitchFamily="18" charset="0"/>
              </a:rPr>
              <a:t>сәуір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18 сәуір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endParaRPr>
          </a:p>
          <a:p>
            <a:pPr algn="ctr"/>
            <a:endParaRPr lang="ru-RU" altLang="ru-RU" sz="800" b="1" dirty="0">
              <a:solidFill>
                <a:srgbClr val="000000"/>
              </a:solidFill>
              <a:latin typeface="Times New Roman" pitchFamily="18" charset="0"/>
              <a:cs typeface="Times New Roman" pitchFamily="18" charset="0"/>
              <a:sym typeface="+mn-ea"/>
            </a:endParaRPr>
          </a:p>
          <a:p>
            <a:pPr algn="just"/>
            <a:r>
              <a:rPr lang="kk-KZ" sz="1200" kern="1400" dirty="0">
                <a:solidFill>
                  <a:srgbClr val="000000"/>
                </a:solidFill>
                <a:latin typeface="Times New Roman" panose="02020603050405020304" pitchFamily="18" charset="0"/>
                <a:ea typeface="Times New Roman" panose="02020603050405020304" pitchFamily="18" charset="0"/>
              </a:rPr>
              <a:t>Аздаған бұлтты, жауын-шашынсыз. Оңтүстік-шығыстан, оңтүстіктен жел соғады, күші 3-8, күндіз екпіні 13 м/с. Ауа температурасы түнде 0-2, күндіз 14-16 градус жылы болады. </a:t>
            </a:r>
          </a:p>
          <a:p>
            <a:pPr algn="just"/>
            <a:endParaRPr lang="kk-KZ" altLang="ru-RU" sz="800" b="1" dirty="0">
              <a:latin typeface="Times New Roman" panose="02020603050405020304" pitchFamily="18" charset="0"/>
              <a:cs typeface="Times New Roman" panose="02020603050405020304" pitchFamily="18" charset="0"/>
              <a:sym typeface="+mn-ea"/>
            </a:endParaRPr>
          </a:p>
          <a:p>
            <a:pPr algn="ctr"/>
            <a:r>
              <a:rPr lang="kk-KZ" altLang="ru-RU" sz="1200" b="1" dirty="0">
                <a:latin typeface="Times New Roman" panose="02020603050405020304" pitchFamily="18" charset="0"/>
                <a:cs typeface="Times New Roman" panose="02020603050405020304" pitchFamily="18" charset="0"/>
                <a:sym typeface="+mn-ea"/>
              </a:rPr>
              <a:t>Түнде 19 сәуірге ауа-райы болжамы</a:t>
            </a:r>
            <a:endParaRPr lang="kk-KZ"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2026 ж. </a:t>
            </a:r>
            <a:r>
              <a:rPr lang="kk-KZ" sz="1200" b="1" dirty="0">
                <a:solidFill>
                  <a:srgbClr val="000000"/>
                </a:solidFill>
                <a:latin typeface="Times New Roman" pitchFamily="18" charset="0"/>
                <a:cs typeface="Times New Roman" pitchFamily="18" charset="0"/>
              </a:rPr>
              <a:t>18 сәуір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latin typeface="Times New Roman" panose="02020603050405020304" pitchFamily="18" charset="0"/>
                <a:cs typeface="Times New Roman" panose="02020603050405020304" pitchFamily="18" charset="0"/>
              </a:rPr>
              <a:t> 19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kern="1400" dirty="0">
                <a:solidFill>
                  <a:srgbClr val="000000"/>
                </a:solidFill>
                <a:latin typeface="Times New Roman" panose="02020603050405020304" pitchFamily="18" charset="0"/>
                <a:ea typeface="Times New Roman" panose="02020603050405020304" pitchFamily="18" charset="0"/>
              </a:rPr>
              <a:t>Аздаған бұлтты</a:t>
            </a:r>
            <a:r>
              <a:rPr lang="kk-KZ" altLang="ru-RU" sz="1200" dirty="0">
                <a:latin typeface="Times New Roman" panose="02020603050405020304" pitchFamily="18" charset="0"/>
                <a:cs typeface="Times New Roman" panose="02020603050405020304" pitchFamily="18" charset="0"/>
                <a:sym typeface="+mn-ea"/>
              </a:rPr>
              <a:t>, жауын-шашынсыз. Оңтүстік-шығыстан жел соғады</a:t>
            </a:r>
            <a:r>
              <a:rPr lang="kk-KZ" sz="1200" dirty="0">
                <a:latin typeface="Times New Roman" panose="02020603050405020304" pitchFamily="18" charset="0"/>
                <a:cs typeface="Times New Roman" panose="02020603050405020304" pitchFamily="18" charset="0"/>
              </a:rPr>
              <a:t>, күші 2-7 м/с. Ауа температурасы 2-4 градус жылы болады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26278608"/>
              </p:ext>
            </p:extLst>
          </p:nvPr>
        </p:nvGraphicFramePr>
        <p:xfrm>
          <a:off x="5045630" y="4149080"/>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val="3583770891"/>
                    </a:ext>
                  </a:extLst>
                </a:gridCol>
                <a:gridCol w="1425868">
                  <a:extLst>
                    <a:ext uri="{9D8B030D-6E8A-4147-A177-3AD203B41FA5}">
                      <a16:colId xmlns:a16="http://schemas.microsoft.com/office/drawing/2014/main" val="1276116030"/>
                    </a:ext>
                  </a:extLst>
                </a:gridCol>
                <a:gridCol w="1353860">
                  <a:extLst>
                    <a:ext uri="{9D8B030D-6E8A-4147-A177-3AD203B41FA5}">
                      <a16:colId xmlns:a16="http://schemas.microsoft.com/office/drawing/2014/main"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a:solidFill>
                            <a:schemeClr val="tx1"/>
                          </a:solidFill>
                          <a:latin typeface="Times New Roman" panose="02020603050405020304" pitchFamily="18" charset="0"/>
                          <a:cs typeface="Times New Roman" panose="02020603050405020304" pitchFamily="18" charset="0"/>
                        </a:rPr>
                        <a:t>Күкірсутек</a:t>
                      </a:r>
                      <a:r>
                        <a:rPr lang="kk-KZ" sz="1100" baseline="0" dirty="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0.727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61052" y="3680582"/>
            <a:ext cx="471490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7</a:t>
            </a:r>
            <a:r>
              <a:rPr lang="kk-KZ" altLang="ru-RU" sz="1200" b="1" dirty="0">
                <a:latin typeface="Times New Roman" panose="02020603050405020304" pitchFamily="18" charset="0"/>
                <a:cs typeface="Times New Roman" panose="02020603050405020304" pitchFamily="18" charset="0"/>
              </a:rPr>
              <a:t> сәуірге</a:t>
            </a:r>
            <a:r>
              <a:rPr lang="ru-RU" altLang="ru-RU" sz="1200" b="1" dirty="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1444" y="2383866"/>
            <a:ext cx="4859195"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18, 19 сәуірде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18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күндіз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1444" y="3403583"/>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Жан</a:t>
            </a:r>
            <a:r>
              <a:rPr lang="kk-KZ" altLang="ru-RU" sz="1200" dirty="0">
                <a:latin typeface="Times New Roman" panose="02020603050405020304" pitchFamily="18" charset="0"/>
                <a:cs typeface="Times New Roman" panose="02020603050405020304" pitchFamily="18" charset="0"/>
              </a:rPr>
              <a:t>қ</a:t>
            </a:r>
            <a:r>
              <a:rPr lang="ru-RU" altLang="ru-RU" sz="1200" dirty="0" err="1">
                <a:latin typeface="Times New Roman" panose="02020603050405020304" pitchFamily="18" charset="0"/>
                <a:cs typeface="Times New Roman" panose="02020603050405020304" pitchFamily="18" charset="0"/>
              </a:rPr>
              <a:t>ожа</a:t>
            </a:r>
            <a:r>
              <a:rPr lang="ru-RU" altLang="ru-RU" sz="1200" dirty="0">
                <a:latin typeface="Times New Roman" panose="02020603050405020304" pitchFamily="18" charset="0"/>
                <a:cs typeface="Times New Roman" panose="02020603050405020304" pitchFamily="18" charset="0"/>
              </a:rPr>
              <a:t> батыр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89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Сагинтаева А</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err="1">
                <a:solidFill>
                  <a:srgbClr val="000000"/>
                </a:solidFill>
                <a:latin typeface="Times New Roman" panose="02020603050405020304" pitchFamily="18" charset="0"/>
                <a:cs typeface="Times New Roman" panose="02020603050405020304" pitchFamily="18" charset="0"/>
              </a:rPr>
              <a:t>Сұлтанова</a:t>
            </a:r>
            <a:r>
              <a:rPr lang="ru-RU" altLang="ru-RU" sz="1200" b="1" i="1" dirty="0">
                <a:solidFill>
                  <a:srgbClr val="000000"/>
                </a:solidFill>
                <a:latin typeface="Times New Roman" panose="02020603050405020304" pitchFamily="18" charset="0"/>
                <a:cs typeface="Times New Roman" panose="02020603050405020304" pitchFamily="18" charset="0"/>
              </a:rPr>
              <a:t>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44679</TotalTime>
  <Words>646</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6767</cp:revision>
  <cp:lastPrinted>2021-07-01T07:38:07Z</cp:lastPrinted>
  <dcterms:created xsi:type="dcterms:W3CDTF">2018-03-27T06:03:00Z</dcterms:created>
  <dcterms:modified xsi:type="dcterms:W3CDTF">2026-04-17T08:11:58Z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