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38753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18 сәуірге 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17 сәуір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18 сәуір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361950" algn="just"/>
            <a:r>
              <a:rPr lang="kk-KZ" sz="1200" dirty="0">
                <a:latin typeface="Times New Roman" panose="02020603050405020304" pitchFamily="18" charset="0"/>
                <a:cs typeface="Times New Roman" panose="02020603050405020304" pitchFamily="18" charset="0"/>
              </a:rPr>
              <a:t>Аздаған бұлтты, жауын-шашынсыз. Жел солтүстік-шығыстан, шығыстан соғады, күші 9-14 м/с. Ауаның температурасы түнде 2-4, күндіз 16-18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19 сәуірге ауа райы болжамы</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сәуір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19 сәуір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361950" algn="just"/>
            <a:r>
              <a:rPr lang="kk-KZ" sz="1200" dirty="0">
                <a:latin typeface="Times New Roman" panose="02020603050405020304" pitchFamily="18" charset="0"/>
                <a:cs typeface="Times New Roman" panose="02020603050405020304" pitchFamily="18" charset="0"/>
              </a:rPr>
              <a:t>Аздаған бұлтты, жауын-шашынсыз. Жел шығыстан соғады, күші            7-12 м/с. Ауаның температурасы 4-6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4012097"/>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875370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Бақытжан</a:t>
                      </a:r>
                      <a:r>
                        <a:rPr lang="kk-KZ" altLang="x-none" sz="800" b="0" baseline="0" dirty="0">
                          <a:latin typeface="Times New Roman" panose="02020603050405020304" pitchFamily="18" charset="0"/>
                          <a:cs typeface="Times New Roman" panose="02020603050405020304" pitchFamily="18" charset="0"/>
                        </a:rPr>
                        <a:t> Н</a:t>
                      </a:r>
                      <a:r>
                        <a:rPr lang="kk-KZ" altLang="x-none" sz="800" b="0" dirty="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17547</TotalTime>
  <Words>592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4250</cp:revision>
  <cp:lastPrinted>2021-07-01T07:38:07Z</cp:lastPrinted>
  <dcterms:created xsi:type="dcterms:W3CDTF">2018-03-27T06:03:00Z</dcterms:created>
  <dcterms:modified xsi:type="dcterms:W3CDTF">2026-04-17T08:16:49Z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