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976989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№64</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Түркістан 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130320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a:t>
                      </a:r>
                      <a:r>
                        <a:rPr lang="en-US" sz="1000" dirty="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r>
                        <a:rPr lang="en-US" sz="1000" dirty="0">
                          <a:solidFill>
                            <a:schemeClr val="tx1"/>
                          </a:solidFill>
                          <a:latin typeface="Times New Roman" panose="02020603050405020304" pitchFamily="18" charset="0"/>
                          <a:cs typeface="Times New Roman" panose="02020603050405020304" pitchFamily="18" charset="0"/>
                        </a:rPr>
                        <a:t>328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850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6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421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2,104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r>
                        <a:rPr lang="en-US" sz="1000" dirty="0">
                          <a:solidFill>
                            <a:schemeClr val="tx1"/>
                          </a:solidFill>
                          <a:latin typeface="Times New Roman" panose="02020603050405020304" pitchFamily="18" charset="0"/>
                          <a:cs typeface="Times New Roman" panose="02020603050405020304" pitchFamily="18" charset="0"/>
                        </a:rPr>
                        <a:t>99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r>
                        <a:rPr lang="en-US" sz="100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Түркістан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17 сәуірден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 сәуірге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p>
          <a:p>
            <a:pPr algn="ct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a:latin typeface="Times New Roman" pitchFamily="18" charset="0"/>
                <a:cs typeface="Times New Roman" pitchFamily="18" charset="0"/>
              </a:rPr>
              <a:t>      Көшпелі бұлтты, жауын-шашынсыз</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8-13 м/с. Ауа температурасы  түнде 6-8, күндіз 18-20 градус жылы.</a:t>
            </a:r>
            <a:endParaRPr lang="ru-RU" sz="1100" dirty="0">
              <a:latin typeface="Times New Roman" pitchFamily="18" charset="0"/>
              <a:cs typeface="Times New Roman" pitchFamily="18" charset="0"/>
            </a:endParaRPr>
          </a:p>
          <a:p>
            <a:pPr algn="just"/>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  Түнде </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 сәуірден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19 </a:t>
            </a:r>
            <a:r>
              <a:rPr lang="kk-KZ" altLang="ru-RU" sz="1200" b="1">
                <a:latin typeface="Times New Roman" pitchFamily="18" charset="0"/>
                <a:cs typeface="Times New Roman" pitchFamily="18" charset="0"/>
              </a:rPr>
              <a:t>сәуірге дейін</a:t>
            </a:r>
          </a:p>
          <a:p>
            <a:pPr indent="182563" algn="ct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8-13 м/с. Ауа температурасы 8-10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a:latin typeface="Times New Roman" panose="02020603050405020304" pitchFamily="18" charset="0"/>
                <a:cs typeface="Times New Roman" panose="02020603050405020304" pitchFamily="18" charset="0"/>
              </a:rPr>
              <a:t>Алаша Байтақ жырау көшесі, Оралман ауданы</a:t>
            </a:r>
          </a:p>
          <a:p>
            <a:r>
              <a:rPr lang="ru-RU" altLang="ru-RU" sz="1200" dirty="0">
                <a:solidFill>
                  <a:srgbClr val="000000"/>
                </a:solidFill>
                <a:latin typeface="Times New Roman" panose="02020603050405020304" pitchFamily="18" charset="0"/>
                <a:cs typeface="Times New Roman" panose="02020603050405020304" pitchFamily="18" charset="0"/>
              </a:rPr>
              <a:t>№ 2 – </a:t>
            </a:r>
            <a:r>
              <a:rPr lang="kk-KZ" sz="1200" dirty="0">
                <a:latin typeface="Times New Roman" panose="02020603050405020304" pitchFamily="18" charset="0"/>
                <a:cs typeface="Times New Roman" panose="02020603050405020304" pitchFamily="18" charset="0"/>
              </a:rPr>
              <a:t>Қала орталығы, Б. Саттарханов даңғылы</a:t>
            </a:r>
          </a:p>
          <a:p>
            <a:r>
              <a:rPr lang="ru-RU" altLang="ru-RU" sz="1200" dirty="0">
                <a:solidFill>
                  <a:srgbClr val="000000"/>
                </a:solidFill>
                <a:latin typeface="Times New Roman" panose="02020603050405020304" pitchFamily="18" charset="0"/>
                <a:cs typeface="Times New Roman" panose="02020603050405020304" pitchFamily="18" charset="0"/>
              </a:rPr>
              <a:t>№ 3 – </a:t>
            </a:r>
            <a:r>
              <a:rPr lang="kk-KZ" sz="1200" dirty="0">
                <a:latin typeface="Times New Roman" panose="02020603050405020304" pitchFamily="18" charset="0"/>
                <a:cs typeface="Times New Roman" panose="02020603050405020304" pitchFamily="18" charset="0"/>
              </a:rPr>
              <a:t>А. Сандыбай  к., 58В</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Бекзат ш.а.</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Қабыл </a:t>
            </a:r>
            <a:r>
              <a:rPr lang="ru-RU" sz="1200" b="1" i="1">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14295</TotalTime>
  <Words>582</Words>
  <Application>Microsoft Office PowerPoint</Application>
  <PresentationFormat>Лист A4 (210x297 мм)</PresentationFormat>
  <Paragraphs>85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4137</cp:revision>
  <cp:lastPrinted>2021-07-01T03:56:27Z</cp:lastPrinted>
  <dcterms:created xsi:type="dcterms:W3CDTF">2018-03-27T06:03:00Z</dcterms:created>
  <dcterms:modified xsi:type="dcterms:W3CDTF">2026-04-17T08:21:17Z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