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390690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38526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18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sz="800" b="1" dirty="0">
              <a:latin typeface="Times New Roman" panose="02020603050405020304" pitchFamily="18" charset="0"/>
              <a:cs typeface="Times New Roman" panose="02020603050405020304" pitchFamily="18" charset="0"/>
            </a:endParaRPr>
          </a:p>
          <a:p>
            <a:pPr indent="269875"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7-12, күндіз екпіні 15-18 м/с. Ауа температурасы түнде 1-3 градус аяз, күндіз 10-12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ctr"/>
            <a:endParaRPr lang="ru-RU" sz="800" b="1" dirty="0">
              <a:latin typeface="Times New Roman" panose="02020603050405020304" pitchFamily="18" charset="0"/>
              <a:cs typeface="Times New Roman" panose="02020603050405020304" pitchFamily="18" charset="0"/>
            </a:endParaRPr>
          </a:p>
          <a:p>
            <a:pPr indent="269875"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- 1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6206540"/>
              </p:ext>
            </p:extLst>
          </p:nvPr>
        </p:nvGraphicFramePr>
        <p:xfrm>
          <a:off x="4933105" y="4221088"/>
          <a:ext cx="4716137" cy="1829897"/>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76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28102</TotalTime>
  <Words>608</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5220</cp:revision>
  <cp:lastPrinted>2021-07-01T07:38:07Z</cp:lastPrinted>
  <dcterms:created xsi:type="dcterms:W3CDTF">2018-03-27T06:03:00Z</dcterms:created>
  <dcterms:modified xsi:type="dcterms:W3CDTF">2026-04-17T08:13:38Z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